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fa45f5fa_7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fa45f5fa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fa45f5fa_0_4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fa45f5f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45f5fa_0_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45f5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fa45f5fa_7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fa45f5f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a45f5fa_0_4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fa45f5f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fa45f5fa_8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fa45f5f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fa45f5fa_0_4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fa45f5f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fa45f5fa_0_9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fa45f5fa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fa45f5fa_0_4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fa45f5f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fa45f5fa_9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fa45f5fa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03992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     </a:t>
            </a:r>
            <a:r>
              <a:rPr lang="en" sz="4400"/>
              <a:t>Software Testing Project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Testing Numpy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91650" y="3554700"/>
            <a:ext cx="65607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Aliaksandra Kupreyeva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Anton Gildebrand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Egemen Yiğit Kömürcü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Sotirios Chatzigeorgiou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Tshering Gyeltshen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 N. developers, "NumPy," 2019. [Online]. Available: https://numpy.org/. [Accessed 4 November 2019].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0185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THANK YOU FOR LISTENING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Black Box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</a:t>
            </a:r>
            <a:r>
              <a:rPr lang="en"/>
              <a:t> Box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NumPy is the fundamental package for scientific computing with Python. It contains among other things: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a powerful N-dimensional array object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sophisticated (broadcasting) functions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tools for integrating C/C++ and Fortran code</a:t>
            </a:r>
            <a:endParaRPr>
              <a:highlight>
                <a:srgbClr val="FFFFFF"/>
              </a:highlight>
            </a:endParaRPr>
          </a:p>
          <a:p>
            <a:pPr indent="-342900" lvl="0" marL="698500" rtl="0" algn="l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useful linear algebra, Fourier transform, and random number capabilities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95851"/>
            <a:ext cx="8520600" cy="442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Searching: </a:t>
            </a:r>
            <a:r>
              <a:rPr lang="en"/>
              <a:t>argmax, argmin, 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Linear Algebra: </a:t>
            </a:r>
            <a:r>
              <a:rPr lang="en">
                <a:highlight>
                  <a:srgbClr val="FFFFFF"/>
                </a:highlight>
              </a:rPr>
              <a:t>det, dot, norm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Ndarray:</a:t>
            </a:r>
            <a:r>
              <a:rPr lang="en">
                <a:highlight>
                  <a:srgbClr val="FFFFFF"/>
                </a:highlight>
              </a:rPr>
              <a:t> dtype, shape, indexing</a:t>
            </a:r>
            <a:endParaRPr b="1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Sorting: </a:t>
            </a:r>
            <a:r>
              <a:rPr lang="en">
                <a:highlight>
                  <a:srgbClr val="FFFFFF"/>
                </a:highlight>
              </a:rPr>
              <a:t>heap, quick, merge, stable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FF"/>
                </a:highlight>
              </a:rPr>
              <a:t>Statistics: </a:t>
            </a:r>
            <a:r>
              <a:rPr lang="en">
                <a:highlight>
                  <a:srgbClr val="FFFFFF"/>
                </a:highlight>
              </a:rPr>
              <a:t>median, average, std, var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For example: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det</a:t>
            </a:r>
            <a:r>
              <a:rPr lang="en">
                <a:highlight>
                  <a:srgbClr val="FFFFFF"/>
                </a:highlight>
              </a:rPr>
              <a:t> function of the Linear Algebra submodule takes a matrix and returns it’s determinant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median</a:t>
            </a:r>
            <a:r>
              <a:rPr lang="en">
                <a:highlight>
                  <a:srgbClr val="FFFFFF"/>
                </a:highlight>
              </a:rPr>
              <a:t> function of the Statistics submodule takes an array and returns the median value of that array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shape</a:t>
            </a:r>
            <a:r>
              <a:rPr lang="en">
                <a:highlight>
                  <a:srgbClr val="FFFFFF"/>
                </a:highlight>
              </a:rPr>
              <a:t> function of the Ndarray submodule returns the dimensions of a matrix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04625" y="14530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1453000"/>
            <a:ext cx="7772925" cy="41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TESTING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testing the </a:t>
            </a:r>
            <a:r>
              <a:rPr i="1" lang="en"/>
              <a:t>polynomial</a:t>
            </a:r>
            <a:r>
              <a:rPr lang="en"/>
              <a:t> submodule which provides functions for dealing with polynomial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function in the polynomial submodule is the</a:t>
            </a:r>
            <a:r>
              <a:rPr lang="en"/>
              <a:t> </a:t>
            </a:r>
            <a:r>
              <a:rPr b="1" lang="en"/>
              <a:t>p</a:t>
            </a:r>
            <a:r>
              <a:rPr b="1" lang="en"/>
              <a:t>olyval</a:t>
            </a:r>
            <a:r>
              <a:rPr lang="en"/>
              <a:t> function, which evaluates a polynomial for a given value of </a:t>
            </a:r>
            <a:r>
              <a:rPr i="1" lang="en"/>
              <a:t>x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piece of code found in the implementation of </a:t>
            </a:r>
            <a:r>
              <a:rPr b="1" lang="en"/>
              <a:t>polyval</a:t>
            </a:r>
            <a:r>
              <a:rPr lang="en"/>
              <a:t>: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7381"/>
          <a:stretch/>
        </p:blipFill>
        <p:spPr>
          <a:xfrm>
            <a:off x="893250" y="3000376"/>
            <a:ext cx="5233551" cy="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50" y="4556525"/>
            <a:ext cx="3887775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25"/>
            <a:ext cx="42603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536613"/>
            <a:ext cx="4295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459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NumPy: Explore the </a:t>
            </a:r>
            <a:r>
              <a:rPr lang="en"/>
              <a:t>capabilities</a:t>
            </a:r>
            <a:r>
              <a:rPr lang="en"/>
              <a:t> of NumPy through software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testing: Opportunity to expand our knowledge of </a:t>
            </a:r>
            <a:r>
              <a:rPr lang="en"/>
              <a:t>Unit testing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box testing: Opportunity to deal with Coverage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6525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white box 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Polyval</a:t>
            </a:r>
            <a:r>
              <a:rPr lang="en"/>
              <a:t> function with expansion of other polyval related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complicated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onstruct a control flow graph</a:t>
            </a:r>
            <a:r>
              <a:rPr lang="en"/>
              <a:t> using methods of the white box testing field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