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DF74-E70C-B444-B7AD-A06132B1E45E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736E-667E-2142-80A9-4DF5D1E4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Squirrel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Code Overview</a:t>
            </a:r>
          </a:p>
          <a:p>
            <a:r>
              <a:rPr lang="en-US" dirty="0" smtClean="0"/>
              <a:t>Feature Demo</a:t>
            </a:r>
          </a:p>
          <a:p>
            <a:r>
              <a:rPr lang="en-US" dirty="0" smtClean="0"/>
              <a:t>Implementation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3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Squirrel is a chat </a:t>
            </a:r>
            <a:r>
              <a:rPr lang="en-US" dirty="0" err="1" smtClean="0"/>
              <a:t>webapp</a:t>
            </a:r>
            <a:r>
              <a:rPr lang="en-US" dirty="0" smtClean="0"/>
              <a:t> that allows a user to chat with their first and second degree Facebook friends who also use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9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for backend communication with the Facebook API</a:t>
            </a:r>
          </a:p>
          <a:p>
            <a:r>
              <a:rPr lang="en-US" dirty="0" err="1" smtClean="0"/>
              <a:t>Express.js</a:t>
            </a:r>
            <a:r>
              <a:rPr lang="en-US" dirty="0" smtClean="0"/>
              <a:t> as our web application framework</a:t>
            </a:r>
          </a:p>
          <a:p>
            <a:r>
              <a:rPr lang="en-US" dirty="0" err="1" smtClean="0"/>
              <a:t>Socket.io</a:t>
            </a:r>
            <a:r>
              <a:rPr lang="en-US" dirty="0" smtClean="0"/>
              <a:t> for handling socket communication from server to client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for testing and hosting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2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Anonymous Squirrel </vt:lpstr>
      <vt:lpstr>Contents</vt:lpstr>
      <vt:lpstr>Overview</vt:lpstr>
      <vt:lpstr>Architecture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</dc:title>
  <dc:creator>John Lee</dc:creator>
  <cp:lastModifiedBy>John Lee</cp:lastModifiedBy>
  <cp:revision>3</cp:revision>
  <dcterms:created xsi:type="dcterms:W3CDTF">2014-11-10T16:42:35Z</dcterms:created>
  <dcterms:modified xsi:type="dcterms:W3CDTF">2014-11-10T16:48:42Z</dcterms:modified>
</cp:coreProperties>
</file>