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38" r:id="rId2"/>
    <p:sldId id="341" r:id="rId3"/>
    <p:sldId id="342" r:id="rId4"/>
    <p:sldId id="347" r:id="rId5"/>
    <p:sldId id="357" r:id="rId6"/>
    <p:sldId id="356" r:id="rId7"/>
    <p:sldId id="358" r:id="rId8"/>
    <p:sldId id="350" r:id="rId9"/>
    <p:sldId id="339" r:id="rId10"/>
    <p:sldId id="355" r:id="rId11"/>
  </p:sldIdLst>
  <p:sldSz cx="24387175" cy="13716000"/>
  <p:notesSz cx="6858000" cy="9144000"/>
  <p:defaultText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632"/>
    <a:srgbClr val="A8D709"/>
    <a:srgbClr val="2C4155"/>
    <a:srgbClr val="DBDBDB"/>
    <a:srgbClr val="C3C3C3"/>
    <a:srgbClr val="383433"/>
    <a:srgbClr val="E54C29"/>
    <a:srgbClr val="FABD30"/>
    <a:srgbClr val="BFCE09"/>
    <a:srgbClr val="52B3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9361" autoAdjust="0"/>
  </p:normalViewPr>
  <p:slideViewPr>
    <p:cSldViewPr snapToObjects="1" showGuides="1">
      <p:cViewPr varScale="1">
        <p:scale>
          <a:sx n="30" d="100"/>
          <a:sy n="30" d="100"/>
        </p:scale>
        <p:origin x="92" y="128"/>
      </p:cViewPr>
      <p:guideLst>
        <p:guide orient="horz"/>
        <p:guide/>
      </p:guideLst>
    </p:cSldViewPr>
  </p:slideViewPr>
  <p:notesTextViewPr>
    <p:cViewPr>
      <p:scale>
        <a:sx n="100" d="100"/>
        <a:sy n="100" d="100"/>
      </p:scale>
      <p:origin x="0" y="0"/>
    </p:cViewPr>
  </p:notesTextViewPr>
  <p:sorterViewPr>
    <p:cViewPr>
      <p:scale>
        <a:sx n="24" d="100"/>
        <a:sy n="2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31EDE-17CF-D746-B83B-FEE41F000DF3}" type="datetimeFigureOut">
              <a:rPr lang="en-US" smtClean="0"/>
              <a:t>08-Sep-19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320672-5196-0B4F-93AE-044FFF107570}" type="slidenum">
              <a:rPr lang="en-US" smtClean="0"/>
              <a:t>‹#›</a:t>
            </a:fld>
            <a:endParaRPr lang="en-US"/>
          </a:p>
        </p:txBody>
      </p:sp>
    </p:spTree>
    <p:extLst>
      <p:ext uri="{BB962C8B-B14F-4D97-AF65-F5344CB8AC3E}">
        <p14:creationId xmlns:p14="http://schemas.microsoft.com/office/powerpoint/2010/main" val="135391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9F3C-04AF-8847-8AD8-CAC892C2E245}" type="datetimeFigureOut">
              <a:rPr lang="en-US" smtClean="0"/>
              <a:t>08-Sep-19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17CB07-0039-4545-92EA-48E12138E514}" type="slidenum">
              <a:rPr lang="en-US" smtClean="0"/>
              <a:t>‹#›</a:t>
            </a:fld>
            <a:endParaRPr lang="en-US"/>
          </a:p>
        </p:txBody>
      </p:sp>
    </p:spTree>
    <p:extLst>
      <p:ext uri="{BB962C8B-B14F-4D97-AF65-F5344CB8AC3E}">
        <p14:creationId xmlns:p14="http://schemas.microsoft.com/office/powerpoint/2010/main" val="1873210512"/>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out Title">
    <p:spTree>
      <p:nvGrpSpPr>
        <p:cNvPr id="1" name=""/>
        <p:cNvGrpSpPr/>
        <p:nvPr/>
      </p:nvGrpSpPr>
      <p:grpSpPr>
        <a:xfrm>
          <a:off x="0" y="0"/>
          <a:ext cx="0" cy="0"/>
          <a:chOff x="0" y="0"/>
          <a:chExt cx="0" cy="0"/>
        </a:xfrm>
      </p:grpSpPr>
      <p:sp>
        <p:nvSpPr>
          <p:cNvPr id="7" name="Oval 6"/>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6"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
        <p:nvSpPr>
          <p:cNvPr id="8" name="Rectangle 7"/>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Tree>
    <p:extLst>
      <p:ext uri="{BB962C8B-B14F-4D97-AF65-F5344CB8AC3E}">
        <p14:creationId xmlns:p14="http://schemas.microsoft.com/office/powerpoint/2010/main" val="12495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Four">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3" name="Picture Placeholder 2"/>
          <p:cNvSpPr>
            <a:spLocks noGrp="1"/>
          </p:cNvSpPr>
          <p:nvPr>
            <p:ph type="pic" sz="quarter" idx="15"/>
          </p:nvPr>
        </p:nvSpPr>
        <p:spPr>
          <a:xfrm>
            <a:off x="2112710" y="3200400"/>
            <a:ext cx="7722600" cy="7721600"/>
          </a:xfrm>
        </p:spPr>
        <p:txBody>
          <a:bodyPr>
            <a:normAutofit/>
          </a:bodyPr>
          <a:lstStyle>
            <a:lvl1pPr>
              <a:defRPr sz="3200"/>
            </a:lvl1pPr>
          </a:lstStyle>
          <a:p>
            <a:endParaRPr lang="en-US"/>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4742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3"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 Project">
    <p:spTree>
      <p:nvGrpSpPr>
        <p:cNvPr id="1" name=""/>
        <p:cNvGrpSpPr/>
        <p:nvPr/>
      </p:nvGrpSpPr>
      <p:grpSpPr>
        <a:xfrm>
          <a:off x="0" y="0"/>
          <a:ext cx="0" cy="0"/>
          <a:chOff x="0" y="0"/>
          <a:chExt cx="0" cy="0"/>
        </a:xfrm>
      </p:grpSpPr>
      <p:pic>
        <p:nvPicPr>
          <p:cNvPr id="19" name="Picture Placeholder 2" descr="HWijjF7RwOPGEJ1nb4Zb_IMG_3773.jpg"/>
          <p:cNvPicPr>
            <a:picLocks noChangeAspect="1"/>
          </p:cNvPicPr>
          <p:nvPr userDrawn="1"/>
        </p:nvPicPr>
        <p:blipFill>
          <a:blip r:embed="rId2">
            <a:extLst>
              <a:ext uri="{28A0092B-C50C-407E-A947-70E740481C1C}">
                <a14:useLocalDpi xmlns:a14="http://schemas.microsoft.com/office/drawing/2010/main" val="0"/>
              </a:ext>
            </a:extLst>
          </a:blip>
          <a:srcRect t="23490" b="23490"/>
          <a:stretch>
            <a:fillRect/>
          </a:stretch>
        </p:blipFill>
        <p:spPr>
          <a:xfrm>
            <a:off x="0" y="-1"/>
            <a:ext cx="24387175" cy="10579101"/>
          </a:xfrm>
          <a:prstGeom prst="rect">
            <a:avLst/>
          </a:prstGeom>
        </p:spPr>
      </p:pic>
      <p:sp>
        <p:nvSpPr>
          <p:cNvPr id="23" name="Rectangle 22"/>
          <p:cNvSpPr/>
          <p:nvPr userDrawn="1"/>
        </p:nvSpPr>
        <p:spPr>
          <a:xfrm>
            <a:off x="3" y="2"/>
            <a:ext cx="24387175" cy="10623437"/>
          </a:xfrm>
          <a:prstGeom prst="rect">
            <a:avLst/>
          </a:prstGeom>
          <a:solidFill>
            <a:srgbClr val="2C4155">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a:p>
        </p:txBody>
      </p:sp>
      <p:sp>
        <p:nvSpPr>
          <p:cNvPr id="25" name="Slide Number Placeholder 5"/>
          <p:cNvSpPr>
            <a:spLocks noGrp="1"/>
          </p:cNvSpPr>
          <p:nvPr>
            <p:ph type="sldNum" sz="quarter" idx="12"/>
          </p:nvPr>
        </p:nvSpPr>
        <p:spPr>
          <a:xfrm>
            <a:off x="22569633" y="717549"/>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pic>
        <p:nvPicPr>
          <p:cNvPr id="6" name="Picture 5" descr="iPhone White 5S.png"/>
          <p:cNvPicPr>
            <a:picLocks noChangeAspect="1"/>
          </p:cNvPicPr>
          <p:nvPr userDrawn="1"/>
        </p:nvPicPr>
        <p:blipFill rotWithShape="1">
          <a:blip r:embed="rId3">
            <a:extLst>
              <a:ext uri="{28A0092B-C50C-407E-A947-70E740481C1C}">
                <a14:useLocalDpi xmlns:a14="http://schemas.microsoft.com/office/drawing/2010/main" val="0"/>
              </a:ext>
            </a:extLst>
          </a:blip>
          <a:srcRect r="6160" b="29520"/>
          <a:stretch/>
        </p:blipFill>
        <p:spPr>
          <a:xfrm>
            <a:off x="9057816" y="2701148"/>
            <a:ext cx="5845460" cy="7922291"/>
          </a:xfrm>
          <a:prstGeom prst="rect">
            <a:avLst/>
          </a:prstGeom>
        </p:spPr>
      </p:pic>
      <p:sp>
        <p:nvSpPr>
          <p:cNvPr id="3" name="Picture Placeholder 2"/>
          <p:cNvSpPr>
            <a:spLocks noGrp="1"/>
          </p:cNvSpPr>
          <p:nvPr>
            <p:ph type="pic" sz="quarter" idx="15"/>
          </p:nvPr>
        </p:nvSpPr>
        <p:spPr>
          <a:xfrm>
            <a:off x="10228774" y="4655525"/>
            <a:ext cx="4001615" cy="5969891"/>
          </a:xfrm>
        </p:spPr>
        <p:txBody>
          <a:bodyPr>
            <a:normAutofit/>
          </a:bodyPr>
          <a:lstStyle>
            <a:lvl1pPr>
              <a:defRPr sz="3200"/>
            </a:lvl1pPr>
          </a:lstStyle>
          <a:p>
            <a:endParaRPr lang="en-US"/>
          </a:p>
        </p:txBody>
      </p:sp>
    </p:spTree>
    <p:extLst>
      <p:ext uri="{BB962C8B-B14F-4D97-AF65-F5344CB8AC3E}">
        <p14:creationId xmlns:p14="http://schemas.microsoft.com/office/powerpoint/2010/main" val="155687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grpSp>
        <p:nvGrpSpPr>
          <p:cNvPr id="15" name="Group 14"/>
          <p:cNvGrpSpPr/>
          <p:nvPr userDrawn="1"/>
        </p:nvGrpSpPr>
        <p:grpSpPr>
          <a:xfrm>
            <a:off x="514840" y="2438400"/>
            <a:ext cx="13320129" cy="10362709"/>
            <a:chOff x="2084279" y="594889"/>
            <a:chExt cx="4994398" cy="3886016"/>
          </a:xfrm>
        </p:grpSpPr>
        <p:pic>
          <p:nvPicPr>
            <p:cNvPr id="16" name="Picture 15"/>
            <p:cNvPicPr>
              <a:picLocks noChangeAspect="1"/>
            </p:cNvPicPr>
            <p:nvPr/>
          </p:nvPicPr>
          <p:blipFill>
            <a:blip r:embed="rId2"/>
            <a:stretch>
              <a:fillRect/>
            </a:stretch>
          </p:blipFill>
          <p:spPr>
            <a:xfrm>
              <a:off x="2084279" y="594889"/>
              <a:ext cx="4994398" cy="3886016"/>
            </a:xfrm>
            <a:prstGeom prst="rect">
              <a:avLst/>
            </a:prstGeom>
          </p:spPr>
        </p:pic>
        <p:sp>
          <p:nvSpPr>
            <p:cNvPr id="17" name="Rectangle 1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4" name="Picture Placeholder 9"/>
          <p:cNvSpPr>
            <a:spLocks noGrp="1"/>
          </p:cNvSpPr>
          <p:nvPr>
            <p:ph type="pic" sz="quarter" idx="11"/>
          </p:nvPr>
        </p:nvSpPr>
        <p:spPr>
          <a:xfrm>
            <a:off x="2706238" y="4394719"/>
            <a:ext cx="8846445" cy="5538435"/>
          </a:xfrm>
        </p:spPr>
        <p:txBody>
          <a:bodyPr>
            <a:normAutofit/>
          </a:bodyPr>
          <a:lstStyle>
            <a:lvl1pPr marL="0" indent="0">
              <a:buNone/>
              <a:defRPr sz="2100">
                <a:solidFill>
                  <a:schemeClr val="tx1">
                    <a:lumMod val="50000"/>
                    <a:lumOff val="50000"/>
                  </a:schemeClr>
                </a:solidFill>
              </a:defRPr>
            </a:lvl1pPr>
          </a:lstStyle>
          <a:p>
            <a:endParaRPr lang="en-US"/>
          </a:p>
        </p:txBody>
      </p:sp>
      <p:sp>
        <p:nvSpPr>
          <p:cNvPr id="18" name="Rectangle 17"/>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9"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0"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grpSp>
        <p:nvGrpSpPr>
          <p:cNvPr id="23" name="Group 22"/>
          <p:cNvGrpSpPr/>
          <p:nvPr userDrawn="1"/>
        </p:nvGrpSpPr>
        <p:grpSpPr>
          <a:xfrm>
            <a:off x="488574" y="943320"/>
            <a:ext cx="1552402" cy="276085"/>
            <a:chOff x="6221638" y="2403583"/>
            <a:chExt cx="1501283" cy="267029"/>
          </a:xfrm>
        </p:grpSpPr>
        <p:sp>
          <p:nvSpPr>
            <p:cNvPr id="24" name="Oval 23"/>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9" name="Oval 28"/>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0"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76054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24387175" cy="8229600"/>
          </a:xfrm>
        </p:spPr>
        <p:txBody>
          <a:bodyPr>
            <a:normAutofit/>
          </a:bodyPr>
          <a:lstStyle>
            <a:lvl1pPr>
              <a:defRPr sz="3600"/>
            </a:lvl1pPr>
          </a:lstStyle>
          <a:p>
            <a:endParaRPr lang="en-US"/>
          </a:p>
        </p:txBody>
      </p:sp>
    </p:spTree>
    <p:extLst>
      <p:ext uri="{BB962C8B-B14F-4D97-AF65-F5344CB8AC3E}">
        <p14:creationId xmlns:p14="http://schemas.microsoft.com/office/powerpoint/2010/main" val="369534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0"/>
            <a:ext cx="11736389" cy="13716000"/>
          </a:xfrm>
        </p:spPr>
        <p:txBody>
          <a:bodyPr>
            <a:normAutofit/>
          </a:bodyPr>
          <a:lstStyle>
            <a:lvl1pPr>
              <a:defRPr sz="3600"/>
            </a:lvl1pPr>
          </a:lstStyle>
          <a:p>
            <a:endParaRPr lang="en-US"/>
          </a:p>
        </p:txBody>
      </p:sp>
      <p:sp>
        <p:nvSpPr>
          <p:cNvPr id="6" name="Oval 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965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9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sp>
        <p:nvSpPr>
          <p:cNvPr id="1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19"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grpSp>
        <p:nvGrpSpPr>
          <p:cNvPr id="27" name="Group 26"/>
          <p:cNvGrpSpPr/>
          <p:nvPr userDrawn="1"/>
        </p:nvGrpSpPr>
        <p:grpSpPr>
          <a:xfrm>
            <a:off x="488574" y="943320"/>
            <a:ext cx="1552402" cy="276085"/>
            <a:chOff x="6221638" y="2403583"/>
            <a:chExt cx="1501283" cy="267029"/>
          </a:xfrm>
        </p:grpSpPr>
        <p:sp>
          <p:nvSpPr>
            <p:cNvPr id="28" name="Oval 27"/>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13" name="Oval 1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26362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0" y="2590800"/>
            <a:ext cx="12193588" cy="8923867"/>
          </a:xfr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76308"/>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0524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42"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Effect transition="in" filter="fade">
                                      <p:cBhvr>
                                        <p:cTn id="21" dur="700"/>
                                        <p:tgtEl>
                                          <p:spTgt spid="23"/>
                                        </p:tgtEl>
                                      </p:cBhvr>
                                    </p:animEffect>
                                    <p:anim calcmode="lin" valueType="num">
                                      <p:cBhvr>
                                        <p:cTn id="22" dur="700" fill="hold"/>
                                        <p:tgtEl>
                                          <p:spTgt spid="23"/>
                                        </p:tgtEl>
                                        <p:attrNameLst>
                                          <p:attrName>ppt_x</p:attrName>
                                        </p:attrNameLst>
                                      </p:cBhvr>
                                      <p:tavLst>
                                        <p:tav tm="0">
                                          <p:val>
                                            <p:strVal val="#ppt_x"/>
                                          </p:val>
                                        </p:tav>
                                        <p:tav tm="100000">
                                          <p:val>
                                            <p:strVal val="#ppt_x"/>
                                          </p:val>
                                        </p:tav>
                                      </p:tavLst>
                                    </p:anim>
                                    <p:anim calcmode="lin" valueType="num">
                                      <p:cBhvr>
                                        <p:cTn id="23" dur="7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2219145" y="3606800"/>
            <a:ext cx="4267756" cy="4267200"/>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Picture Placeholder 22"/>
          <p:cNvSpPr>
            <a:spLocks noGrp="1"/>
          </p:cNvSpPr>
          <p:nvPr>
            <p:ph type="pic" sz="quarter" idx="16"/>
          </p:nvPr>
        </p:nvSpPr>
        <p:spPr>
          <a:xfrm>
            <a:off x="7316152" y="3606800"/>
            <a:ext cx="4267756" cy="4267200"/>
          </a:xfrm>
          <a:prstGeom prst="ellipse">
            <a:avLst/>
          </a:prstGeom>
        </p:spPr>
        <p:txBody>
          <a:bodyPr>
            <a:normAutofit/>
          </a:bodyPr>
          <a:lstStyle>
            <a:lvl1pPr>
              <a:defRPr sz="3200"/>
            </a:lvl1pPr>
          </a:lstStyle>
          <a:p>
            <a:endParaRPr lang="en-US"/>
          </a:p>
        </p:txBody>
      </p:sp>
      <p:sp>
        <p:nvSpPr>
          <p:cNvPr id="19" name="Picture Placeholder 22"/>
          <p:cNvSpPr>
            <a:spLocks noGrp="1"/>
          </p:cNvSpPr>
          <p:nvPr>
            <p:ph type="pic" sz="quarter" idx="17"/>
          </p:nvPr>
        </p:nvSpPr>
        <p:spPr>
          <a:xfrm>
            <a:off x="12193587" y="3606800"/>
            <a:ext cx="4267756" cy="4267200"/>
          </a:xfrm>
          <a:prstGeom prst="ellipse">
            <a:avLst/>
          </a:prstGeom>
        </p:spPr>
        <p:txBody>
          <a:bodyPr>
            <a:normAutofit/>
          </a:bodyPr>
          <a:lstStyle>
            <a:lvl1pPr>
              <a:defRPr sz="3200"/>
            </a:lvl1pPr>
          </a:lstStyle>
          <a:p>
            <a:endParaRPr lang="en-US"/>
          </a:p>
        </p:txBody>
      </p:sp>
      <p:sp>
        <p:nvSpPr>
          <p:cNvPr id="20" name="Picture Placeholder 22"/>
          <p:cNvSpPr>
            <a:spLocks noGrp="1"/>
          </p:cNvSpPr>
          <p:nvPr>
            <p:ph type="pic" sz="quarter" idx="18"/>
          </p:nvPr>
        </p:nvSpPr>
        <p:spPr>
          <a:xfrm>
            <a:off x="17071022" y="3606800"/>
            <a:ext cx="4267756" cy="4267200"/>
          </a:xfrm>
          <a:prstGeom prst="ellipse">
            <a:avLst/>
          </a:prstGeom>
        </p:spPr>
        <p:txBody>
          <a:bodyPr>
            <a:normAutofit/>
          </a:bodyPr>
          <a:lstStyle>
            <a:lvl1pPr>
              <a:defRPr sz="3200"/>
            </a:lvl1pPr>
          </a:lstStyle>
          <a:p>
            <a:endParaRPr lang="en-US"/>
          </a:p>
        </p:txBody>
      </p:sp>
      <p:sp>
        <p:nvSpPr>
          <p:cNvPr id="26" name="Oval 25"/>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27"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64808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ividual of the Team">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3" name="Picture Placeholder 22"/>
          <p:cNvSpPr>
            <a:spLocks noGrp="1"/>
          </p:cNvSpPr>
          <p:nvPr>
            <p:ph type="pic" sz="quarter" idx="15"/>
          </p:nvPr>
        </p:nvSpPr>
        <p:spPr>
          <a:xfrm>
            <a:off x="1723609" y="3200400"/>
            <a:ext cx="6332712" cy="6331888"/>
          </a:xfrm>
          <a:prstGeom prst="ellipse">
            <a:avLst/>
          </a:prstGeom>
        </p:spPr>
        <p:txBody>
          <a:bodyPr>
            <a:normAutofit/>
          </a:bodyPr>
          <a:lstStyle>
            <a:lvl1pPr>
              <a:defRPr sz="3200"/>
            </a:lvl1pPr>
          </a:lstStyle>
          <a:p>
            <a:endParaRPr lang="en-US"/>
          </a:p>
        </p:txBody>
      </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Oval 17"/>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9"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659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31" presetClass="entr" presetSubtype="0" fill="hold" grpId="0" nodeType="after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fltVal val="0"/>
                                          </p:val>
                                        </p:tav>
                                        <p:tav tm="100000">
                                          <p:val>
                                            <p:strVal val="#ppt_w"/>
                                          </p:val>
                                        </p:tav>
                                      </p:tavLst>
                                    </p:anim>
                                    <p:anim calcmode="lin" valueType="num">
                                      <p:cBhvr>
                                        <p:cTn id="22" dur="1000" fill="hold"/>
                                        <p:tgtEl>
                                          <p:spTgt spid="23"/>
                                        </p:tgtEl>
                                        <p:attrNameLst>
                                          <p:attrName>ppt_h</p:attrName>
                                        </p:attrNameLst>
                                      </p:cBhvr>
                                      <p:tavLst>
                                        <p:tav tm="0">
                                          <p:val>
                                            <p:fltVal val="0"/>
                                          </p:val>
                                        </p:tav>
                                        <p:tav tm="100000">
                                          <p:val>
                                            <p:strVal val="#ppt_h"/>
                                          </p:val>
                                        </p:tav>
                                      </p:tavLst>
                                    </p:anim>
                                    <p:anim calcmode="lin" valueType="num">
                                      <p:cBhvr>
                                        <p:cTn id="23" dur="1000" fill="hold"/>
                                        <p:tgtEl>
                                          <p:spTgt spid="23"/>
                                        </p:tgtEl>
                                        <p:attrNameLst>
                                          <p:attrName>style.rotation</p:attrName>
                                        </p:attrNameLst>
                                      </p:cBhvr>
                                      <p:tavLst>
                                        <p:tav tm="0">
                                          <p:val>
                                            <p:fltVal val="90"/>
                                          </p:val>
                                        </p:tav>
                                        <p:tav tm="100000">
                                          <p:val>
                                            <p:fltVal val="0"/>
                                          </p:val>
                                        </p:tav>
                                      </p:tavLst>
                                    </p:anim>
                                    <p:animEffect transition="in" filter="fade">
                                      <p:cBhvr>
                                        <p:cTn id="2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rtfolio One">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Picture Placeholder 13"/>
          <p:cNvSpPr>
            <a:spLocks noGrp="1"/>
          </p:cNvSpPr>
          <p:nvPr>
            <p:ph type="pic" sz="quarter" idx="10"/>
          </p:nvPr>
        </p:nvSpPr>
        <p:spPr>
          <a:xfrm>
            <a:off x="2576930" y="273898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19" name="Picture Placeholder 13"/>
          <p:cNvSpPr>
            <a:spLocks noGrp="1"/>
          </p:cNvSpPr>
          <p:nvPr>
            <p:ph type="pic" sz="quarter" idx="11" hasCustomPrompt="1"/>
          </p:nvPr>
        </p:nvSpPr>
        <p:spPr>
          <a:xfrm>
            <a:off x="7353480" y="2738987"/>
            <a:ext cx="4635425" cy="4630587"/>
          </a:xfrm>
          <a:effectLst/>
        </p:spPr>
        <p:txBody>
          <a:bodyPr rtlCol="0">
            <a:normAutofit/>
          </a:bodyPr>
          <a:lstStyle>
            <a:lvl1pPr marL="0" indent="0">
              <a:buNone/>
              <a:defRPr sz="4400">
                <a:ln>
                  <a:noFill/>
                </a:ln>
                <a:solidFill>
                  <a:schemeClr val="bg1">
                    <a:lumMod val="85000"/>
                  </a:schemeClr>
                </a:solidFill>
              </a:defRPr>
            </a:lvl1pPr>
          </a:lstStyle>
          <a:p>
            <a:pPr lvl="0"/>
            <a:r>
              <a:rPr lang="en-US" sz="2600" b="0" i="0" dirty="0">
                <a:solidFill>
                  <a:srgbClr val="000000"/>
                </a:solidFill>
                <a:latin typeface="Lucida Grande"/>
                <a:ea typeface="Lucida Grande"/>
                <a:cs typeface="Lucida Grande"/>
              </a:rPr>
              <a:t>1_Portfolio One</a:t>
            </a:r>
            <a:endParaRPr lang="en-US" noProof="0" dirty="0"/>
          </a:p>
        </p:txBody>
      </p:sp>
      <p:sp>
        <p:nvSpPr>
          <p:cNvPr id="20" name="Picture Placeholder 13"/>
          <p:cNvSpPr>
            <a:spLocks noGrp="1"/>
          </p:cNvSpPr>
          <p:nvPr>
            <p:ph type="pic" sz="quarter" idx="15"/>
          </p:nvPr>
        </p:nvSpPr>
        <p:spPr>
          <a:xfrm>
            <a:off x="12130030" y="2749323"/>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6" name="Picture Placeholder 13"/>
          <p:cNvSpPr>
            <a:spLocks noGrp="1"/>
          </p:cNvSpPr>
          <p:nvPr>
            <p:ph type="pic" sz="quarter" idx="16"/>
          </p:nvPr>
        </p:nvSpPr>
        <p:spPr>
          <a:xfrm>
            <a:off x="16906580" y="2759512"/>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7" name="Picture Placeholder 13"/>
          <p:cNvSpPr>
            <a:spLocks noGrp="1"/>
          </p:cNvSpPr>
          <p:nvPr>
            <p:ph type="pic" sz="quarter" idx="17"/>
          </p:nvPr>
        </p:nvSpPr>
        <p:spPr>
          <a:xfrm>
            <a:off x="257693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a:p>
        </p:txBody>
      </p:sp>
      <p:sp>
        <p:nvSpPr>
          <p:cNvPr id="28" name="Picture Placeholder 13"/>
          <p:cNvSpPr>
            <a:spLocks noGrp="1"/>
          </p:cNvSpPr>
          <p:nvPr>
            <p:ph type="pic" sz="quarter" idx="18"/>
          </p:nvPr>
        </p:nvSpPr>
        <p:spPr>
          <a:xfrm>
            <a:off x="7353480" y="7559427"/>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9" name="Picture Placeholder 13"/>
          <p:cNvSpPr>
            <a:spLocks noGrp="1"/>
          </p:cNvSpPr>
          <p:nvPr>
            <p:ph type="pic" sz="quarter" idx="19"/>
          </p:nvPr>
        </p:nvSpPr>
        <p:spPr>
          <a:xfrm>
            <a:off x="1213003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30" name="Picture Placeholder 13"/>
          <p:cNvSpPr>
            <a:spLocks noGrp="1"/>
          </p:cNvSpPr>
          <p:nvPr>
            <p:ph type="pic" sz="quarter" idx="20"/>
          </p:nvPr>
        </p:nvSpPr>
        <p:spPr>
          <a:xfrm>
            <a:off x="16906580" y="7538901"/>
            <a:ext cx="4635425" cy="4630587"/>
          </a:xfrm>
          <a:effectLst/>
        </p:spPr>
        <p:txBody>
          <a:bodyPr rtlCol="0">
            <a:normAutofit/>
          </a:bodyPr>
          <a:lstStyle>
            <a:lvl1pPr marL="0" indent="0">
              <a:buNone/>
              <a:defRPr sz="4300">
                <a:ln>
                  <a:noFill/>
                </a:ln>
                <a:solidFill>
                  <a:schemeClr val="bg1">
                    <a:lumMod val="85000"/>
                  </a:schemeClr>
                </a:solidFill>
              </a:defRPr>
            </a:lvl1pPr>
          </a:lstStyle>
          <a:p>
            <a:pPr lvl="0"/>
            <a:endParaRPr lang="en-US" noProof="0" dirty="0"/>
          </a:p>
        </p:txBody>
      </p:sp>
      <p:sp>
        <p:nvSpPr>
          <p:cNvPr id="23" name="Oval 2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1"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295224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27"/>
                                        </p:tgtEl>
                                        <p:attrNameLst>
                                          <p:attrName>style.visibility</p:attrName>
                                        </p:attrNameLst>
                                      </p:cBhvr>
                                      <p:to>
                                        <p:strVal val="visible"/>
                                      </p:to>
                                    </p:set>
                                    <p:anim calcmode="lin" valueType="num">
                                      <p:cBhvr>
                                        <p:cTn id="27" dur="400" fill="hold"/>
                                        <p:tgtEl>
                                          <p:spTgt spid="27"/>
                                        </p:tgtEl>
                                        <p:attrNameLst>
                                          <p:attrName>ppt_w</p:attrName>
                                        </p:attrNameLst>
                                      </p:cBhvr>
                                      <p:tavLst>
                                        <p:tav tm="0">
                                          <p:val>
                                            <p:fltVal val="0"/>
                                          </p:val>
                                        </p:tav>
                                        <p:tav tm="100000">
                                          <p:val>
                                            <p:strVal val="#ppt_w"/>
                                          </p:val>
                                        </p:tav>
                                      </p:tavLst>
                                    </p:anim>
                                    <p:anim calcmode="lin" valueType="num">
                                      <p:cBhvr>
                                        <p:cTn id="28" dur="400" fill="hold"/>
                                        <p:tgtEl>
                                          <p:spTgt spid="27"/>
                                        </p:tgtEl>
                                        <p:attrNameLst>
                                          <p:attrName>ppt_h</p:attrName>
                                        </p:attrNameLst>
                                      </p:cBhvr>
                                      <p:tavLst>
                                        <p:tav tm="0">
                                          <p:val>
                                            <p:fltVal val="0"/>
                                          </p:val>
                                        </p:tav>
                                        <p:tav tm="100000">
                                          <p:val>
                                            <p:strVal val="#ppt_h"/>
                                          </p:val>
                                        </p:tav>
                                      </p:tavLst>
                                    </p:anim>
                                    <p:animEffect transition="in" filter="fade">
                                      <p:cBhvr>
                                        <p:cTn id="29" dur="400"/>
                                        <p:tgtEl>
                                          <p:spTgt spid="27"/>
                                        </p:tgtEl>
                                      </p:cBhvr>
                                    </p:animEffect>
                                  </p:childTnLst>
                                </p:cTn>
                              </p:par>
                            </p:childTnLst>
                          </p:cTn>
                        </p:par>
                        <p:par>
                          <p:cTn id="30" fill="hold">
                            <p:stCondLst>
                              <p:cond delay="23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400" fill="hold"/>
                                        <p:tgtEl>
                                          <p:spTgt spid="19"/>
                                        </p:tgtEl>
                                        <p:attrNameLst>
                                          <p:attrName>ppt_w</p:attrName>
                                        </p:attrNameLst>
                                      </p:cBhvr>
                                      <p:tavLst>
                                        <p:tav tm="0">
                                          <p:val>
                                            <p:fltVal val="0"/>
                                          </p:val>
                                        </p:tav>
                                        <p:tav tm="100000">
                                          <p:val>
                                            <p:strVal val="#ppt_w"/>
                                          </p:val>
                                        </p:tav>
                                      </p:tavLst>
                                    </p:anim>
                                    <p:anim calcmode="lin" valueType="num">
                                      <p:cBhvr>
                                        <p:cTn id="34" dur="400" fill="hold"/>
                                        <p:tgtEl>
                                          <p:spTgt spid="19"/>
                                        </p:tgtEl>
                                        <p:attrNameLst>
                                          <p:attrName>ppt_h</p:attrName>
                                        </p:attrNameLst>
                                      </p:cBhvr>
                                      <p:tavLst>
                                        <p:tav tm="0">
                                          <p:val>
                                            <p:fltVal val="0"/>
                                          </p:val>
                                        </p:tav>
                                        <p:tav tm="100000">
                                          <p:val>
                                            <p:strVal val="#ppt_h"/>
                                          </p:val>
                                        </p:tav>
                                      </p:tavLst>
                                    </p:anim>
                                    <p:animEffect transition="in" filter="fade">
                                      <p:cBhvr>
                                        <p:cTn id="35" dur="400"/>
                                        <p:tgtEl>
                                          <p:spTgt spid="19"/>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28"/>
                                        </p:tgtEl>
                                        <p:attrNameLst>
                                          <p:attrName>style.visibility</p:attrName>
                                        </p:attrNameLst>
                                      </p:cBhvr>
                                      <p:to>
                                        <p:strVal val="visible"/>
                                      </p:to>
                                    </p:set>
                                    <p:anim calcmode="lin" valueType="num">
                                      <p:cBhvr>
                                        <p:cTn id="39" dur="400" fill="hold"/>
                                        <p:tgtEl>
                                          <p:spTgt spid="28"/>
                                        </p:tgtEl>
                                        <p:attrNameLst>
                                          <p:attrName>ppt_w</p:attrName>
                                        </p:attrNameLst>
                                      </p:cBhvr>
                                      <p:tavLst>
                                        <p:tav tm="0">
                                          <p:val>
                                            <p:fltVal val="0"/>
                                          </p:val>
                                        </p:tav>
                                        <p:tav tm="100000">
                                          <p:val>
                                            <p:strVal val="#ppt_w"/>
                                          </p:val>
                                        </p:tav>
                                      </p:tavLst>
                                    </p:anim>
                                    <p:anim calcmode="lin" valueType="num">
                                      <p:cBhvr>
                                        <p:cTn id="40" dur="400" fill="hold"/>
                                        <p:tgtEl>
                                          <p:spTgt spid="28"/>
                                        </p:tgtEl>
                                        <p:attrNameLst>
                                          <p:attrName>ppt_h</p:attrName>
                                        </p:attrNameLst>
                                      </p:cBhvr>
                                      <p:tavLst>
                                        <p:tav tm="0">
                                          <p:val>
                                            <p:fltVal val="0"/>
                                          </p:val>
                                        </p:tav>
                                        <p:tav tm="100000">
                                          <p:val>
                                            <p:strVal val="#ppt_h"/>
                                          </p:val>
                                        </p:tav>
                                      </p:tavLst>
                                    </p:anim>
                                    <p:animEffect transition="in" filter="fade">
                                      <p:cBhvr>
                                        <p:cTn id="41" dur="400"/>
                                        <p:tgtEl>
                                          <p:spTgt spid="2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20"/>
                                        </p:tgtEl>
                                        <p:attrNameLst>
                                          <p:attrName>style.visibility</p:attrName>
                                        </p:attrNameLst>
                                      </p:cBhvr>
                                      <p:to>
                                        <p:strVal val="visible"/>
                                      </p:to>
                                    </p:set>
                                    <p:anim calcmode="lin" valueType="num">
                                      <p:cBhvr>
                                        <p:cTn id="45" dur="400" fill="hold"/>
                                        <p:tgtEl>
                                          <p:spTgt spid="20"/>
                                        </p:tgtEl>
                                        <p:attrNameLst>
                                          <p:attrName>ppt_w</p:attrName>
                                        </p:attrNameLst>
                                      </p:cBhvr>
                                      <p:tavLst>
                                        <p:tav tm="0">
                                          <p:val>
                                            <p:fltVal val="0"/>
                                          </p:val>
                                        </p:tav>
                                        <p:tav tm="100000">
                                          <p:val>
                                            <p:strVal val="#ppt_w"/>
                                          </p:val>
                                        </p:tav>
                                      </p:tavLst>
                                    </p:anim>
                                    <p:anim calcmode="lin" valueType="num">
                                      <p:cBhvr>
                                        <p:cTn id="46" dur="400" fill="hold"/>
                                        <p:tgtEl>
                                          <p:spTgt spid="20"/>
                                        </p:tgtEl>
                                        <p:attrNameLst>
                                          <p:attrName>ppt_h</p:attrName>
                                        </p:attrNameLst>
                                      </p:cBhvr>
                                      <p:tavLst>
                                        <p:tav tm="0">
                                          <p:val>
                                            <p:fltVal val="0"/>
                                          </p:val>
                                        </p:tav>
                                        <p:tav tm="100000">
                                          <p:val>
                                            <p:strVal val="#ppt_h"/>
                                          </p:val>
                                        </p:tav>
                                      </p:tavLst>
                                    </p:anim>
                                    <p:animEffect transition="in" filter="fade">
                                      <p:cBhvr>
                                        <p:cTn id="47" dur="400"/>
                                        <p:tgtEl>
                                          <p:spTgt spid="20"/>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29"/>
                                        </p:tgtEl>
                                        <p:attrNameLst>
                                          <p:attrName>style.visibility</p:attrName>
                                        </p:attrNameLst>
                                      </p:cBhvr>
                                      <p:to>
                                        <p:strVal val="visible"/>
                                      </p:to>
                                    </p:set>
                                    <p:anim calcmode="lin" valueType="num">
                                      <p:cBhvr>
                                        <p:cTn id="51" dur="400" fill="hold"/>
                                        <p:tgtEl>
                                          <p:spTgt spid="29"/>
                                        </p:tgtEl>
                                        <p:attrNameLst>
                                          <p:attrName>ppt_w</p:attrName>
                                        </p:attrNameLst>
                                      </p:cBhvr>
                                      <p:tavLst>
                                        <p:tav tm="0">
                                          <p:val>
                                            <p:fltVal val="0"/>
                                          </p:val>
                                        </p:tav>
                                        <p:tav tm="100000">
                                          <p:val>
                                            <p:strVal val="#ppt_w"/>
                                          </p:val>
                                        </p:tav>
                                      </p:tavLst>
                                    </p:anim>
                                    <p:anim calcmode="lin" valueType="num">
                                      <p:cBhvr>
                                        <p:cTn id="52" dur="400" fill="hold"/>
                                        <p:tgtEl>
                                          <p:spTgt spid="29"/>
                                        </p:tgtEl>
                                        <p:attrNameLst>
                                          <p:attrName>ppt_h</p:attrName>
                                        </p:attrNameLst>
                                      </p:cBhvr>
                                      <p:tavLst>
                                        <p:tav tm="0">
                                          <p:val>
                                            <p:fltVal val="0"/>
                                          </p:val>
                                        </p:tav>
                                        <p:tav tm="100000">
                                          <p:val>
                                            <p:strVal val="#ppt_h"/>
                                          </p:val>
                                        </p:tav>
                                      </p:tavLst>
                                    </p:anim>
                                    <p:animEffect transition="in" filter="fade">
                                      <p:cBhvr>
                                        <p:cTn id="53" dur="400"/>
                                        <p:tgtEl>
                                          <p:spTgt spid="2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26"/>
                                        </p:tgtEl>
                                        <p:attrNameLst>
                                          <p:attrName>style.visibility</p:attrName>
                                        </p:attrNameLst>
                                      </p:cBhvr>
                                      <p:to>
                                        <p:strVal val="visible"/>
                                      </p:to>
                                    </p:set>
                                    <p:anim calcmode="lin" valueType="num">
                                      <p:cBhvr>
                                        <p:cTn id="57" dur="400" fill="hold"/>
                                        <p:tgtEl>
                                          <p:spTgt spid="26"/>
                                        </p:tgtEl>
                                        <p:attrNameLst>
                                          <p:attrName>ppt_w</p:attrName>
                                        </p:attrNameLst>
                                      </p:cBhvr>
                                      <p:tavLst>
                                        <p:tav tm="0">
                                          <p:val>
                                            <p:fltVal val="0"/>
                                          </p:val>
                                        </p:tav>
                                        <p:tav tm="100000">
                                          <p:val>
                                            <p:strVal val="#ppt_w"/>
                                          </p:val>
                                        </p:tav>
                                      </p:tavLst>
                                    </p:anim>
                                    <p:anim calcmode="lin" valueType="num">
                                      <p:cBhvr>
                                        <p:cTn id="58" dur="400" fill="hold"/>
                                        <p:tgtEl>
                                          <p:spTgt spid="26"/>
                                        </p:tgtEl>
                                        <p:attrNameLst>
                                          <p:attrName>ppt_h</p:attrName>
                                        </p:attrNameLst>
                                      </p:cBhvr>
                                      <p:tavLst>
                                        <p:tav tm="0">
                                          <p:val>
                                            <p:fltVal val="0"/>
                                          </p:val>
                                        </p:tav>
                                        <p:tav tm="100000">
                                          <p:val>
                                            <p:strVal val="#ppt_h"/>
                                          </p:val>
                                        </p:tav>
                                      </p:tavLst>
                                    </p:anim>
                                    <p:animEffect transition="in" filter="fade">
                                      <p:cBhvr>
                                        <p:cTn id="59" dur="400"/>
                                        <p:tgtEl>
                                          <p:spTgt spid="26"/>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30"/>
                                        </p:tgtEl>
                                        <p:attrNameLst>
                                          <p:attrName>style.visibility</p:attrName>
                                        </p:attrNameLst>
                                      </p:cBhvr>
                                      <p:to>
                                        <p:strVal val="visible"/>
                                      </p:to>
                                    </p:set>
                                    <p:anim calcmode="lin" valueType="num">
                                      <p:cBhvr>
                                        <p:cTn id="63" dur="400" fill="hold"/>
                                        <p:tgtEl>
                                          <p:spTgt spid="30"/>
                                        </p:tgtEl>
                                        <p:attrNameLst>
                                          <p:attrName>ppt_w</p:attrName>
                                        </p:attrNameLst>
                                      </p:cBhvr>
                                      <p:tavLst>
                                        <p:tav tm="0">
                                          <p:val>
                                            <p:fltVal val="0"/>
                                          </p:val>
                                        </p:tav>
                                        <p:tav tm="100000">
                                          <p:val>
                                            <p:strVal val="#ppt_w"/>
                                          </p:val>
                                        </p:tav>
                                      </p:tavLst>
                                    </p:anim>
                                    <p:anim calcmode="lin" valueType="num">
                                      <p:cBhvr>
                                        <p:cTn id="64" dur="400" fill="hold"/>
                                        <p:tgtEl>
                                          <p:spTgt spid="30"/>
                                        </p:tgtEl>
                                        <p:attrNameLst>
                                          <p:attrName>ppt_h</p:attrName>
                                        </p:attrNameLst>
                                      </p:cBhvr>
                                      <p:tavLst>
                                        <p:tav tm="0">
                                          <p:val>
                                            <p:fltVal val="0"/>
                                          </p:val>
                                        </p:tav>
                                        <p:tav tm="100000">
                                          <p:val>
                                            <p:strVal val="#ppt_h"/>
                                          </p:val>
                                        </p:tav>
                                      </p:tavLst>
                                    </p:anim>
                                    <p:animEffect transition="in" filter="fade">
                                      <p:cBhvr>
                                        <p:cTn id="65" dur="4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19" grpId="0"/>
      <p:bldP spid="20" grpId="0"/>
      <p:bldP spid="26" grpId="0"/>
      <p:bldP spid="27" grpId="0"/>
      <p:bldP spid="28" grpId="0"/>
      <p:bldP spid="29" grpId="0"/>
      <p:bldP spid="30"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rtfolio Two">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Picture Placeholder 13"/>
          <p:cNvSpPr>
            <a:spLocks noGrp="1"/>
          </p:cNvSpPr>
          <p:nvPr>
            <p:ph type="pic" sz="quarter" idx="10"/>
          </p:nvPr>
        </p:nvSpPr>
        <p:spPr>
          <a:xfrm>
            <a:off x="-13630"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319943"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464480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13630"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319943"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464480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2311233"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4644806"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6969669"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2311233"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4644806"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6969669"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696644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30001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3630" y="77574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696644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30001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3630" y="100799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9291304" y="770664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9291304" y="1002910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3147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39"/>
                                        </p:tgtEl>
                                        <p:attrNameLst>
                                          <p:attrName>style.visibility</p:attrName>
                                        </p:attrNameLst>
                                      </p:cBhvr>
                                      <p:to>
                                        <p:strVal val="visible"/>
                                      </p:to>
                                    </p:set>
                                    <p:anim calcmode="lin" valueType="num">
                                      <p:cBhvr>
                                        <p:cTn id="51" dur="400" fill="hold"/>
                                        <p:tgtEl>
                                          <p:spTgt spid="39"/>
                                        </p:tgtEl>
                                        <p:attrNameLst>
                                          <p:attrName>ppt_w</p:attrName>
                                        </p:attrNameLst>
                                      </p:cBhvr>
                                      <p:tavLst>
                                        <p:tav tm="0">
                                          <p:val>
                                            <p:fltVal val="0"/>
                                          </p:val>
                                        </p:tav>
                                        <p:tav tm="100000">
                                          <p:val>
                                            <p:strVal val="#ppt_w"/>
                                          </p:val>
                                        </p:tav>
                                      </p:tavLst>
                                    </p:anim>
                                    <p:anim calcmode="lin" valueType="num">
                                      <p:cBhvr>
                                        <p:cTn id="52" dur="400" fill="hold"/>
                                        <p:tgtEl>
                                          <p:spTgt spid="39"/>
                                        </p:tgtEl>
                                        <p:attrNameLst>
                                          <p:attrName>ppt_h</p:attrName>
                                        </p:attrNameLst>
                                      </p:cBhvr>
                                      <p:tavLst>
                                        <p:tav tm="0">
                                          <p:val>
                                            <p:fltVal val="0"/>
                                          </p:val>
                                        </p:tav>
                                        <p:tav tm="100000">
                                          <p:val>
                                            <p:strVal val="#ppt_h"/>
                                          </p:val>
                                        </p:tav>
                                      </p:tavLst>
                                    </p:anim>
                                    <p:animEffect transition="in" filter="fade">
                                      <p:cBhvr>
                                        <p:cTn id="53" dur="400"/>
                                        <p:tgtEl>
                                          <p:spTgt spid="39"/>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0"/>
                                        </p:tgtEl>
                                        <p:attrNameLst>
                                          <p:attrName>style.visibility</p:attrName>
                                        </p:attrNameLst>
                                      </p:cBhvr>
                                      <p:to>
                                        <p:strVal val="visible"/>
                                      </p:to>
                                    </p:set>
                                    <p:anim calcmode="lin" valueType="num">
                                      <p:cBhvr>
                                        <p:cTn id="57" dur="400" fill="hold"/>
                                        <p:tgtEl>
                                          <p:spTgt spid="40"/>
                                        </p:tgtEl>
                                        <p:attrNameLst>
                                          <p:attrName>ppt_w</p:attrName>
                                        </p:attrNameLst>
                                      </p:cBhvr>
                                      <p:tavLst>
                                        <p:tav tm="0">
                                          <p:val>
                                            <p:fltVal val="0"/>
                                          </p:val>
                                        </p:tav>
                                        <p:tav tm="100000">
                                          <p:val>
                                            <p:strVal val="#ppt_w"/>
                                          </p:val>
                                        </p:tav>
                                      </p:tavLst>
                                    </p:anim>
                                    <p:anim calcmode="lin" valueType="num">
                                      <p:cBhvr>
                                        <p:cTn id="58" dur="400" fill="hold"/>
                                        <p:tgtEl>
                                          <p:spTgt spid="40"/>
                                        </p:tgtEl>
                                        <p:attrNameLst>
                                          <p:attrName>ppt_h</p:attrName>
                                        </p:attrNameLst>
                                      </p:cBhvr>
                                      <p:tavLst>
                                        <p:tav tm="0">
                                          <p:val>
                                            <p:fltVal val="0"/>
                                          </p:val>
                                        </p:tav>
                                        <p:tav tm="100000">
                                          <p:val>
                                            <p:strVal val="#ppt_h"/>
                                          </p:val>
                                        </p:tav>
                                      </p:tavLst>
                                    </p:anim>
                                    <p:animEffect transition="in" filter="fade">
                                      <p:cBhvr>
                                        <p:cTn id="59" dur="400"/>
                                        <p:tgtEl>
                                          <p:spTgt spid="40"/>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1"/>
                                        </p:tgtEl>
                                        <p:attrNameLst>
                                          <p:attrName>style.visibility</p:attrName>
                                        </p:attrNameLst>
                                      </p:cBhvr>
                                      <p:to>
                                        <p:strVal val="visible"/>
                                      </p:to>
                                    </p:set>
                                    <p:anim calcmode="lin" valueType="num">
                                      <p:cBhvr>
                                        <p:cTn id="63" dur="400" fill="hold"/>
                                        <p:tgtEl>
                                          <p:spTgt spid="41"/>
                                        </p:tgtEl>
                                        <p:attrNameLst>
                                          <p:attrName>ppt_w</p:attrName>
                                        </p:attrNameLst>
                                      </p:cBhvr>
                                      <p:tavLst>
                                        <p:tav tm="0">
                                          <p:val>
                                            <p:fltVal val="0"/>
                                          </p:val>
                                        </p:tav>
                                        <p:tav tm="100000">
                                          <p:val>
                                            <p:strVal val="#ppt_w"/>
                                          </p:val>
                                        </p:tav>
                                      </p:tavLst>
                                    </p:anim>
                                    <p:anim calcmode="lin" valueType="num">
                                      <p:cBhvr>
                                        <p:cTn id="64" dur="400" fill="hold"/>
                                        <p:tgtEl>
                                          <p:spTgt spid="41"/>
                                        </p:tgtEl>
                                        <p:attrNameLst>
                                          <p:attrName>ppt_h</p:attrName>
                                        </p:attrNameLst>
                                      </p:cBhvr>
                                      <p:tavLst>
                                        <p:tav tm="0">
                                          <p:val>
                                            <p:fltVal val="0"/>
                                          </p:val>
                                        </p:tav>
                                        <p:tav tm="100000">
                                          <p:val>
                                            <p:strVal val="#ppt_h"/>
                                          </p:val>
                                        </p:tav>
                                      </p:tavLst>
                                    </p:anim>
                                    <p:animEffect transition="in" filter="fade">
                                      <p:cBhvr>
                                        <p:cTn id="65" dur="400"/>
                                        <p:tgtEl>
                                          <p:spTgt spid="41"/>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51"/>
                                        </p:tgtEl>
                                        <p:attrNameLst>
                                          <p:attrName>style.visibility</p:attrName>
                                        </p:attrNameLst>
                                      </p:cBhvr>
                                      <p:to>
                                        <p:strVal val="visible"/>
                                      </p:to>
                                    </p:set>
                                    <p:anim calcmode="lin" valueType="num">
                                      <p:cBhvr>
                                        <p:cTn id="69" dur="400" fill="hold"/>
                                        <p:tgtEl>
                                          <p:spTgt spid="51"/>
                                        </p:tgtEl>
                                        <p:attrNameLst>
                                          <p:attrName>ppt_w</p:attrName>
                                        </p:attrNameLst>
                                      </p:cBhvr>
                                      <p:tavLst>
                                        <p:tav tm="0">
                                          <p:val>
                                            <p:fltVal val="0"/>
                                          </p:val>
                                        </p:tav>
                                        <p:tav tm="100000">
                                          <p:val>
                                            <p:strVal val="#ppt_w"/>
                                          </p:val>
                                        </p:tav>
                                      </p:tavLst>
                                    </p:anim>
                                    <p:anim calcmode="lin" valueType="num">
                                      <p:cBhvr>
                                        <p:cTn id="70" dur="400" fill="hold"/>
                                        <p:tgtEl>
                                          <p:spTgt spid="51"/>
                                        </p:tgtEl>
                                        <p:attrNameLst>
                                          <p:attrName>ppt_h</p:attrName>
                                        </p:attrNameLst>
                                      </p:cBhvr>
                                      <p:tavLst>
                                        <p:tav tm="0">
                                          <p:val>
                                            <p:fltVal val="0"/>
                                          </p:val>
                                        </p:tav>
                                        <p:tav tm="100000">
                                          <p:val>
                                            <p:strVal val="#ppt_h"/>
                                          </p:val>
                                        </p:tav>
                                      </p:tavLst>
                                    </p:anim>
                                    <p:animEffect transition="in" filter="fade">
                                      <p:cBhvr>
                                        <p:cTn id="71" dur="400"/>
                                        <p:tgtEl>
                                          <p:spTgt spid="51"/>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2"/>
                                        </p:tgtEl>
                                        <p:attrNameLst>
                                          <p:attrName>style.visibility</p:attrName>
                                        </p:attrNameLst>
                                      </p:cBhvr>
                                      <p:to>
                                        <p:strVal val="visible"/>
                                      </p:to>
                                    </p:set>
                                    <p:anim calcmode="lin" valueType="num">
                                      <p:cBhvr>
                                        <p:cTn id="75" dur="400" fill="hold"/>
                                        <p:tgtEl>
                                          <p:spTgt spid="52"/>
                                        </p:tgtEl>
                                        <p:attrNameLst>
                                          <p:attrName>ppt_w</p:attrName>
                                        </p:attrNameLst>
                                      </p:cBhvr>
                                      <p:tavLst>
                                        <p:tav tm="0">
                                          <p:val>
                                            <p:fltVal val="0"/>
                                          </p:val>
                                        </p:tav>
                                        <p:tav tm="100000">
                                          <p:val>
                                            <p:strVal val="#ppt_w"/>
                                          </p:val>
                                        </p:tav>
                                      </p:tavLst>
                                    </p:anim>
                                    <p:anim calcmode="lin" valueType="num">
                                      <p:cBhvr>
                                        <p:cTn id="76" dur="400" fill="hold"/>
                                        <p:tgtEl>
                                          <p:spTgt spid="52"/>
                                        </p:tgtEl>
                                        <p:attrNameLst>
                                          <p:attrName>ppt_h</p:attrName>
                                        </p:attrNameLst>
                                      </p:cBhvr>
                                      <p:tavLst>
                                        <p:tav tm="0">
                                          <p:val>
                                            <p:fltVal val="0"/>
                                          </p:val>
                                        </p:tav>
                                        <p:tav tm="100000">
                                          <p:val>
                                            <p:strVal val="#ppt_h"/>
                                          </p:val>
                                        </p:tav>
                                      </p:tavLst>
                                    </p:anim>
                                    <p:animEffect transition="in" filter="fade">
                                      <p:cBhvr>
                                        <p:cTn id="77" dur="400"/>
                                        <p:tgtEl>
                                          <p:spTgt spid="52"/>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50"/>
                                        </p:tgtEl>
                                        <p:attrNameLst>
                                          <p:attrName>style.visibility</p:attrName>
                                        </p:attrNameLst>
                                      </p:cBhvr>
                                      <p:to>
                                        <p:strVal val="visible"/>
                                      </p:to>
                                    </p:set>
                                    <p:anim calcmode="lin" valueType="num">
                                      <p:cBhvr>
                                        <p:cTn id="81" dur="400" fill="hold"/>
                                        <p:tgtEl>
                                          <p:spTgt spid="50"/>
                                        </p:tgtEl>
                                        <p:attrNameLst>
                                          <p:attrName>ppt_w</p:attrName>
                                        </p:attrNameLst>
                                      </p:cBhvr>
                                      <p:tavLst>
                                        <p:tav tm="0">
                                          <p:val>
                                            <p:fltVal val="0"/>
                                          </p:val>
                                        </p:tav>
                                        <p:tav tm="100000">
                                          <p:val>
                                            <p:strVal val="#ppt_w"/>
                                          </p:val>
                                        </p:tav>
                                      </p:tavLst>
                                    </p:anim>
                                    <p:anim calcmode="lin" valueType="num">
                                      <p:cBhvr>
                                        <p:cTn id="82" dur="400" fill="hold"/>
                                        <p:tgtEl>
                                          <p:spTgt spid="50"/>
                                        </p:tgtEl>
                                        <p:attrNameLst>
                                          <p:attrName>ppt_h</p:attrName>
                                        </p:attrNameLst>
                                      </p:cBhvr>
                                      <p:tavLst>
                                        <p:tav tm="0">
                                          <p:val>
                                            <p:fltVal val="0"/>
                                          </p:val>
                                        </p:tav>
                                        <p:tav tm="100000">
                                          <p:val>
                                            <p:strVal val="#ppt_h"/>
                                          </p:val>
                                        </p:tav>
                                      </p:tavLst>
                                    </p:anim>
                                    <p:animEffect transition="in" filter="fade">
                                      <p:cBhvr>
                                        <p:cTn id="83" dur="400"/>
                                        <p:tgtEl>
                                          <p:spTgt spid="50"/>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2"/>
                                        </p:tgtEl>
                                        <p:attrNameLst>
                                          <p:attrName>style.visibility</p:attrName>
                                        </p:attrNameLst>
                                      </p:cBhvr>
                                      <p:to>
                                        <p:strVal val="visible"/>
                                      </p:to>
                                    </p:set>
                                    <p:anim calcmode="lin" valueType="num">
                                      <p:cBhvr>
                                        <p:cTn id="87" dur="400" fill="hold"/>
                                        <p:tgtEl>
                                          <p:spTgt spid="42"/>
                                        </p:tgtEl>
                                        <p:attrNameLst>
                                          <p:attrName>ppt_w</p:attrName>
                                        </p:attrNameLst>
                                      </p:cBhvr>
                                      <p:tavLst>
                                        <p:tav tm="0">
                                          <p:val>
                                            <p:fltVal val="0"/>
                                          </p:val>
                                        </p:tav>
                                        <p:tav tm="100000">
                                          <p:val>
                                            <p:strVal val="#ppt_w"/>
                                          </p:val>
                                        </p:tav>
                                      </p:tavLst>
                                    </p:anim>
                                    <p:anim calcmode="lin" valueType="num">
                                      <p:cBhvr>
                                        <p:cTn id="88" dur="400" fill="hold"/>
                                        <p:tgtEl>
                                          <p:spTgt spid="42"/>
                                        </p:tgtEl>
                                        <p:attrNameLst>
                                          <p:attrName>ppt_h</p:attrName>
                                        </p:attrNameLst>
                                      </p:cBhvr>
                                      <p:tavLst>
                                        <p:tav tm="0">
                                          <p:val>
                                            <p:fltVal val="0"/>
                                          </p:val>
                                        </p:tav>
                                        <p:tav tm="100000">
                                          <p:val>
                                            <p:strVal val="#ppt_h"/>
                                          </p:val>
                                        </p:tav>
                                      </p:tavLst>
                                    </p:anim>
                                    <p:animEffect transition="in" filter="fade">
                                      <p:cBhvr>
                                        <p:cTn id="89" dur="400"/>
                                        <p:tgtEl>
                                          <p:spTgt spid="42"/>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3"/>
                                        </p:tgtEl>
                                        <p:attrNameLst>
                                          <p:attrName>style.visibility</p:attrName>
                                        </p:attrNameLst>
                                      </p:cBhvr>
                                      <p:to>
                                        <p:strVal val="visible"/>
                                      </p:to>
                                    </p:set>
                                    <p:anim calcmode="lin" valueType="num">
                                      <p:cBhvr>
                                        <p:cTn id="93" dur="400" fill="hold"/>
                                        <p:tgtEl>
                                          <p:spTgt spid="43"/>
                                        </p:tgtEl>
                                        <p:attrNameLst>
                                          <p:attrName>ppt_w</p:attrName>
                                        </p:attrNameLst>
                                      </p:cBhvr>
                                      <p:tavLst>
                                        <p:tav tm="0">
                                          <p:val>
                                            <p:fltVal val="0"/>
                                          </p:val>
                                        </p:tav>
                                        <p:tav tm="100000">
                                          <p:val>
                                            <p:strVal val="#ppt_w"/>
                                          </p:val>
                                        </p:tav>
                                      </p:tavLst>
                                    </p:anim>
                                    <p:anim calcmode="lin" valueType="num">
                                      <p:cBhvr>
                                        <p:cTn id="94" dur="400" fill="hold"/>
                                        <p:tgtEl>
                                          <p:spTgt spid="43"/>
                                        </p:tgtEl>
                                        <p:attrNameLst>
                                          <p:attrName>ppt_h</p:attrName>
                                        </p:attrNameLst>
                                      </p:cBhvr>
                                      <p:tavLst>
                                        <p:tav tm="0">
                                          <p:val>
                                            <p:fltVal val="0"/>
                                          </p:val>
                                        </p:tav>
                                        <p:tav tm="100000">
                                          <p:val>
                                            <p:strVal val="#ppt_h"/>
                                          </p:val>
                                        </p:tav>
                                      </p:tavLst>
                                    </p:anim>
                                    <p:animEffect transition="in" filter="fade">
                                      <p:cBhvr>
                                        <p:cTn id="95" dur="400"/>
                                        <p:tgtEl>
                                          <p:spTgt spid="43"/>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44"/>
                                        </p:tgtEl>
                                        <p:attrNameLst>
                                          <p:attrName>style.visibility</p:attrName>
                                        </p:attrNameLst>
                                      </p:cBhvr>
                                      <p:to>
                                        <p:strVal val="visible"/>
                                      </p:to>
                                    </p:set>
                                    <p:anim calcmode="lin" valueType="num">
                                      <p:cBhvr>
                                        <p:cTn id="99" dur="400" fill="hold"/>
                                        <p:tgtEl>
                                          <p:spTgt spid="44"/>
                                        </p:tgtEl>
                                        <p:attrNameLst>
                                          <p:attrName>ppt_w</p:attrName>
                                        </p:attrNameLst>
                                      </p:cBhvr>
                                      <p:tavLst>
                                        <p:tav tm="0">
                                          <p:val>
                                            <p:fltVal val="0"/>
                                          </p:val>
                                        </p:tav>
                                        <p:tav tm="100000">
                                          <p:val>
                                            <p:strVal val="#ppt_w"/>
                                          </p:val>
                                        </p:tav>
                                      </p:tavLst>
                                    </p:anim>
                                    <p:anim calcmode="lin" valueType="num">
                                      <p:cBhvr>
                                        <p:cTn id="100" dur="400" fill="hold"/>
                                        <p:tgtEl>
                                          <p:spTgt spid="44"/>
                                        </p:tgtEl>
                                        <p:attrNameLst>
                                          <p:attrName>ppt_h</p:attrName>
                                        </p:attrNameLst>
                                      </p:cBhvr>
                                      <p:tavLst>
                                        <p:tav tm="0">
                                          <p:val>
                                            <p:fltVal val="0"/>
                                          </p:val>
                                        </p:tav>
                                        <p:tav tm="100000">
                                          <p:val>
                                            <p:strVal val="#ppt_h"/>
                                          </p:val>
                                        </p:tav>
                                      </p:tavLst>
                                    </p:anim>
                                    <p:animEffect transition="in" filter="fade">
                                      <p:cBhvr>
                                        <p:cTn id="101" dur="400"/>
                                        <p:tgtEl>
                                          <p:spTgt spid="44"/>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4"/>
                                        </p:tgtEl>
                                        <p:attrNameLst>
                                          <p:attrName>style.visibility</p:attrName>
                                        </p:attrNameLst>
                                      </p:cBhvr>
                                      <p:to>
                                        <p:strVal val="visible"/>
                                      </p:to>
                                    </p:set>
                                    <p:anim calcmode="lin" valueType="num">
                                      <p:cBhvr>
                                        <p:cTn id="105" dur="400" fill="hold"/>
                                        <p:tgtEl>
                                          <p:spTgt spid="54"/>
                                        </p:tgtEl>
                                        <p:attrNameLst>
                                          <p:attrName>ppt_w</p:attrName>
                                        </p:attrNameLst>
                                      </p:cBhvr>
                                      <p:tavLst>
                                        <p:tav tm="0">
                                          <p:val>
                                            <p:fltVal val="0"/>
                                          </p:val>
                                        </p:tav>
                                        <p:tav tm="100000">
                                          <p:val>
                                            <p:strVal val="#ppt_w"/>
                                          </p:val>
                                        </p:tav>
                                      </p:tavLst>
                                    </p:anim>
                                    <p:anim calcmode="lin" valueType="num">
                                      <p:cBhvr>
                                        <p:cTn id="106" dur="400" fill="hold"/>
                                        <p:tgtEl>
                                          <p:spTgt spid="54"/>
                                        </p:tgtEl>
                                        <p:attrNameLst>
                                          <p:attrName>ppt_h</p:attrName>
                                        </p:attrNameLst>
                                      </p:cBhvr>
                                      <p:tavLst>
                                        <p:tav tm="0">
                                          <p:val>
                                            <p:fltVal val="0"/>
                                          </p:val>
                                        </p:tav>
                                        <p:tav tm="100000">
                                          <p:val>
                                            <p:strVal val="#ppt_h"/>
                                          </p:val>
                                        </p:tav>
                                      </p:tavLst>
                                    </p:anim>
                                    <p:animEffect transition="in" filter="fade">
                                      <p:cBhvr>
                                        <p:cTn id="107" dur="400"/>
                                        <p:tgtEl>
                                          <p:spTgt spid="54"/>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rtfolio Three">
    <p:spTree>
      <p:nvGrpSpPr>
        <p:cNvPr id="1" name=""/>
        <p:cNvGrpSpPr/>
        <p:nvPr/>
      </p:nvGrpSpPr>
      <p:grpSpPr>
        <a:xfrm>
          <a:off x="0" y="0"/>
          <a:ext cx="0" cy="0"/>
          <a:chOff x="0" y="0"/>
          <a:chExt cx="0" cy="0"/>
        </a:xfrm>
      </p:grpSpPr>
      <p:sp>
        <p:nvSpPr>
          <p:cNvPr id="9" name="Rectangle 8"/>
          <p:cNvSpPr/>
          <p:nvPr userDrawn="1"/>
        </p:nvSpPr>
        <p:spPr>
          <a:xfrm>
            <a:off x="0" y="13522004"/>
            <a:ext cx="24387175" cy="348504"/>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endParaRPr lang="en-US" dirty="0"/>
          </a:p>
        </p:txBody>
      </p:sp>
      <p:grpSp>
        <p:nvGrpSpPr>
          <p:cNvPr id="12" name="Group 11"/>
          <p:cNvGrpSpPr/>
          <p:nvPr userDrawn="1"/>
        </p:nvGrpSpPr>
        <p:grpSpPr>
          <a:xfrm>
            <a:off x="488574" y="943320"/>
            <a:ext cx="1552402" cy="276085"/>
            <a:chOff x="6221638" y="2403583"/>
            <a:chExt cx="1501283" cy="267029"/>
          </a:xfrm>
        </p:grpSpPr>
        <p:sp>
          <p:nvSpPr>
            <p:cNvPr id="13" name="Oval 12"/>
            <p:cNvSpPr/>
            <p:nvPr/>
          </p:nvSpPr>
          <p:spPr>
            <a:xfrm>
              <a:off x="7449305" y="2403583"/>
              <a:ext cx="273616" cy="26702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142388" y="2403583"/>
              <a:ext cx="273616" cy="26702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835471" y="2403583"/>
              <a:ext cx="273616" cy="26702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528555" y="2403583"/>
              <a:ext cx="273616" cy="26702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221638" y="2403583"/>
              <a:ext cx="273616" cy="26702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grpSp>
      <p:sp>
        <p:nvSpPr>
          <p:cNvPr id="21" name="Text Placeholder 10"/>
          <p:cNvSpPr>
            <a:spLocks noGrp="1"/>
          </p:cNvSpPr>
          <p:nvPr>
            <p:ph type="body" sz="quarter" idx="13"/>
          </p:nvPr>
        </p:nvSpPr>
        <p:spPr>
          <a:xfrm>
            <a:off x="2112708" y="340660"/>
            <a:ext cx="19429396" cy="1462152"/>
          </a:xfrm>
        </p:spPr>
        <p:txBody>
          <a:bodyPr>
            <a:noAutofit/>
          </a:bodyPr>
          <a:lstStyle>
            <a:lvl1pPr>
              <a:defRPr sz="6400">
                <a:solidFill>
                  <a:schemeClr val="bg2"/>
                </a:solidFill>
                <a:latin typeface="Raleway ExtraBold"/>
                <a:cs typeface="Raleway ExtraBold"/>
              </a:defRPr>
            </a:lvl1pPr>
            <a:lvl2pPr>
              <a:defRPr sz="7500">
                <a:solidFill>
                  <a:schemeClr val="accent2"/>
                </a:solidFill>
                <a:latin typeface="Lato Black"/>
                <a:cs typeface="Lato Black"/>
              </a:defRPr>
            </a:lvl2pPr>
            <a:lvl3pPr>
              <a:defRPr sz="7500">
                <a:solidFill>
                  <a:schemeClr val="accent2"/>
                </a:solidFill>
                <a:latin typeface="Lato Black"/>
                <a:cs typeface="Lato Black"/>
              </a:defRPr>
            </a:lvl3pPr>
            <a:lvl4pPr>
              <a:defRPr sz="7500">
                <a:solidFill>
                  <a:schemeClr val="accent2"/>
                </a:solidFill>
                <a:latin typeface="Lato Black"/>
                <a:cs typeface="Lato Black"/>
              </a:defRPr>
            </a:lvl4pPr>
            <a:lvl5pPr>
              <a:defRPr sz="7500">
                <a:solidFill>
                  <a:schemeClr val="accent2"/>
                </a:solidFill>
                <a:latin typeface="Lato Black"/>
                <a:cs typeface="Lato Black"/>
              </a:defRPr>
            </a:lvl5pPr>
          </a:lstStyle>
          <a:p>
            <a:pPr lvl="0"/>
            <a:r>
              <a:rPr lang="en-US" dirty="0"/>
              <a:t>Click to edit Master text styles</a:t>
            </a:r>
          </a:p>
        </p:txBody>
      </p:sp>
      <p:sp>
        <p:nvSpPr>
          <p:cNvPr id="22" name="Text Placeholder 18"/>
          <p:cNvSpPr>
            <a:spLocks noGrp="1"/>
          </p:cNvSpPr>
          <p:nvPr>
            <p:ph type="body" sz="quarter" idx="14"/>
          </p:nvPr>
        </p:nvSpPr>
        <p:spPr>
          <a:xfrm>
            <a:off x="2112709" y="1371600"/>
            <a:ext cx="19429298" cy="778933"/>
          </a:xfrm>
        </p:spPr>
        <p:txBody>
          <a:bodyPr>
            <a:noAutofit/>
          </a:bodyPr>
          <a:lstStyle>
            <a:lvl1pPr>
              <a:defRPr sz="2900">
                <a:solidFill>
                  <a:schemeClr val="bg1">
                    <a:lumMod val="75000"/>
                  </a:schemeClr>
                </a:solidFill>
                <a:latin typeface="Raleway Light"/>
                <a:cs typeface="Raleway Light"/>
              </a:defRPr>
            </a:lvl1pPr>
            <a:lvl2pPr>
              <a:defRPr>
                <a:latin typeface="Lato Light"/>
                <a:cs typeface="Lato Light"/>
              </a:defRPr>
            </a:lvl2pPr>
            <a:lvl3pPr>
              <a:defRPr>
                <a:latin typeface="Lato Light"/>
                <a:cs typeface="Lato Light"/>
              </a:defRPr>
            </a:lvl3pPr>
            <a:lvl4pPr>
              <a:defRPr>
                <a:latin typeface="Lato Light"/>
                <a:cs typeface="Lato Light"/>
              </a:defRPr>
            </a:lvl4pPr>
            <a:lvl5pPr>
              <a:defRPr>
                <a:latin typeface="Lato Light"/>
                <a:cs typeface="Lato Light"/>
              </a:defRPr>
            </a:lvl5pPr>
          </a:lstStyle>
          <a:p>
            <a:pPr lvl="0"/>
            <a:r>
              <a:rPr lang="en-US" dirty="0"/>
              <a:t>Click to edit Master text styles</a:t>
            </a:r>
          </a:p>
        </p:txBody>
      </p:sp>
      <p:sp>
        <p:nvSpPr>
          <p:cNvPr id="18" name="Picture Placeholder 13"/>
          <p:cNvSpPr>
            <a:spLocks noGrp="1"/>
          </p:cNvSpPr>
          <p:nvPr>
            <p:ph type="pic" sz="quarter" idx="10"/>
          </p:nvPr>
        </p:nvSpPr>
        <p:spPr>
          <a:xfrm>
            <a:off x="541451"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7" name="Picture Placeholder 13"/>
          <p:cNvSpPr>
            <a:spLocks noGrp="1"/>
          </p:cNvSpPr>
          <p:nvPr>
            <p:ph type="pic" sz="quarter" idx="15"/>
          </p:nvPr>
        </p:nvSpPr>
        <p:spPr>
          <a:xfrm>
            <a:off x="2875024"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8" name="Picture Placeholder 13"/>
          <p:cNvSpPr>
            <a:spLocks noGrp="1"/>
          </p:cNvSpPr>
          <p:nvPr>
            <p:ph type="pic" sz="quarter" idx="16"/>
          </p:nvPr>
        </p:nvSpPr>
        <p:spPr>
          <a:xfrm>
            <a:off x="5199886"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39" name="Picture Placeholder 13"/>
          <p:cNvSpPr>
            <a:spLocks noGrp="1"/>
          </p:cNvSpPr>
          <p:nvPr>
            <p:ph type="pic" sz="quarter" idx="17"/>
          </p:nvPr>
        </p:nvSpPr>
        <p:spPr>
          <a:xfrm>
            <a:off x="541451"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0" name="Picture Placeholder 13"/>
          <p:cNvSpPr>
            <a:spLocks noGrp="1"/>
          </p:cNvSpPr>
          <p:nvPr>
            <p:ph type="pic" sz="quarter" idx="18"/>
          </p:nvPr>
        </p:nvSpPr>
        <p:spPr>
          <a:xfrm>
            <a:off x="2875024"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1" name="Picture Placeholder 13"/>
          <p:cNvSpPr>
            <a:spLocks noGrp="1"/>
          </p:cNvSpPr>
          <p:nvPr>
            <p:ph type="pic" sz="quarter" idx="19"/>
          </p:nvPr>
        </p:nvSpPr>
        <p:spPr>
          <a:xfrm>
            <a:off x="5199886"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2" name="Picture Placeholder 13"/>
          <p:cNvSpPr>
            <a:spLocks noGrp="1"/>
          </p:cNvSpPr>
          <p:nvPr>
            <p:ph type="pic" sz="quarter" idx="20"/>
          </p:nvPr>
        </p:nvSpPr>
        <p:spPr>
          <a:xfrm>
            <a:off x="14504820"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3" name="Picture Placeholder 13"/>
          <p:cNvSpPr>
            <a:spLocks noGrp="1"/>
          </p:cNvSpPr>
          <p:nvPr>
            <p:ph type="pic" sz="quarter" idx="21"/>
          </p:nvPr>
        </p:nvSpPr>
        <p:spPr>
          <a:xfrm>
            <a:off x="16838394"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4" name="Picture Placeholder 13"/>
          <p:cNvSpPr>
            <a:spLocks noGrp="1"/>
          </p:cNvSpPr>
          <p:nvPr>
            <p:ph type="pic" sz="quarter" idx="22"/>
          </p:nvPr>
        </p:nvSpPr>
        <p:spPr>
          <a:xfrm>
            <a:off x="19163256"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5" name="Picture Placeholder 13"/>
          <p:cNvSpPr>
            <a:spLocks noGrp="1"/>
          </p:cNvSpPr>
          <p:nvPr>
            <p:ph type="pic" sz="quarter" idx="23"/>
          </p:nvPr>
        </p:nvSpPr>
        <p:spPr>
          <a:xfrm>
            <a:off x="14504820"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6" name="Picture Placeholder 13"/>
          <p:cNvSpPr>
            <a:spLocks noGrp="1"/>
          </p:cNvSpPr>
          <p:nvPr>
            <p:ph type="pic" sz="quarter" idx="24"/>
          </p:nvPr>
        </p:nvSpPr>
        <p:spPr>
          <a:xfrm>
            <a:off x="16838394"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47" name="Picture Placeholder 13"/>
          <p:cNvSpPr>
            <a:spLocks noGrp="1"/>
          </p:cNvSpPr>
          <p:nvPr>
            <p:ph type="pic" sz="quarter" idx="25"/>
          </p:nvPr>
        </p:nvSpPr>
        <p:spPr>
          <a:xfrm>
            <a:off x="19163256"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8" name="Picture Placeholder 13"/>
          <p:cNvSpPr>
            <a:spLocks noGrp="1"/>
          </p:cNvSpPr>
          <p:nvPr>
            <p:ph type="pic" sz="quarter" idx="26"/>
          </p:nvPr>
        </p:nvSpPr>
        <p:spPr>
          <a:xfrm>
            <a:off x="7521522"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49" name="Picture Placeholder 13"/>
          <p:cNvSpPr>
            <a:spLocks noGrp="1"/>
          </p:cNvSpPr>
          <p:nvPr>
            <p:ph type="pic" sz="quarter" idx="27"/>
          </p:nvPr>
        </p:nvSpPr>
        <p:spPr>
          <a:xfrm>
            <a:off x="9855095"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0" name="Picture Placeholder 13"/>
          <p:cNvSpPr>
            <a:spLocks noGrp="1"/>
          </p:cNvSpPr>
          <p:nvPr>
            <p:ph type="pic" sz="quarter" idx="28"/>
          </p:nvPr>
        </p:nvSpPr>
        <p:spPr>
          <a:xfrm>
            <a:off x="12179958" y="30480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1" name="Picture Placeholder 13"/>
          <p:cNvSpPr>
            <a:spLocks noGrp="1"/>
          </p:cNvSpPr>
          <p:nvPr>
            <p:ph type="pic" sz="quarter" idx="29"/>
          </p:nvPr>
        </p:nvSpPr>
        <p:spPr>
          <a:xfrm>
            <a:off x="7521522"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2" name="Picture Placeholder 13"/>
          <p:cNvSpPr>
            <a:spLocks noGrp="1"/>
          </p:cNvSpPr>
          <p:nvPr>
            <p:ph type="pic" sz="quarter" idx="30"/>
          </p:nvPr>
        </p:nvSpPr>
        <p:spPr>
          <a:xfrm>
            <a:off x="9855095"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dirty="0"/>
          </a:p>
        </p:txBody>
      </p:sp>
      <p:sp>
        <p:nvSpPr>
          <p:cNvPr id="53" name="Picture Placeholder 13"/>
          <p:cNvSpPr>
            <a:spLocks noGrp="1"/>
          </p:cNvSpPr>
          <p:nvPr>
            <p:ph type="pic" sz="quarter" idx="31"/>
          </p:nvPr>
        </p:nvSpPr>
        <p:spPr>
          <a:xfrm>
            <a:off x="12179958" y="53704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4" name="Picture Placeholder 13"/>
          <p:cNvSpPr>
            <a:spLocks noGrp="1"/>
          </p:cNvSpPr>
          <p:nvPr>
            <p:ph type="pic" sz="quarter" idx="32"/>
          </p:nvPr>
        </p:nvSpPr>
        <p:spPr>
          <a:xfrm>
            <a:off x="21484892" y="2997200"/>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57" name="Picture Placeholder 13"/>
          <p:cNvSpPr>
            <a:spLocks noGrp="1"/>
          </p:cNvSpPr>
          <p:nvPr>
            <p:ph type="pic" sz="quarter" idx="35"/>
          </p:nvPr>
        </p:nvSpPr>
        <p:spPr>
          <a:xfrm>
            <a:off x="21484892" y="5319667"/>
            <a:ext cx="2292605" cy="2290213"/>
          </a:xfrm>
          <a:effectLst/>
        </p:spPr>
        <p:txBody>
          <a:bodyPr rtlCol="0">
            <a:normAutofit/>
          </a:bodyPr>
          <a:lstStyle>
            <a:lvl1pPr marL="0" indent="0">
              <a:buNone/>
              <a:defRPr sz="3200">
                <a:ln>
                  <a:noFill/>
                </a:ln>
                <a:solidFill>
                  <a:schemeClr val="bg1">
                    <a:lumMod val="85000"/>
                  </a:schemeClr>
                </a:solidFill>
              </a:defRPr>
            </a:lvl1pPr>
          </a:lstStyle>
          <a:p>
            <a:pPr lvl="0"/>
            <a:endParaRPr lang="en-US" noProof="0"/>
          </a:p>
        </p:txBody>
      </p:sp>
      <p:sp>
        <p:nvSpPr>
          <p:cNvPr id="33" name="Oval 32"/>
          <p:cNvSpPr>
            <a:spLocks noChangeAspect="1"/>
          </p:cNvSpPr>
          <p:nvPr userDrawn="1"/>
        </p:nvSpPr>
        <p:spPr>
          <a:xfrm>
            <a:off x="22764422" y="775128"/>
            <a:ext cx="690154" cy="6900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4" name="Slide Number Placeholder 5"/>
          <p:cNvSpPr>
            <a:spLocks noGrp="1"/>
          </p:cNvSpPr>
          <p:nvPr>
            <p:ph type="sldNum" sz="quarter" idx="12"/>
          </p:nvPr>
        </p:nvSpPr>
        <p:spPr>
          <a:xfrm>
            <a:off x="22569633" y="712115"/>
            <a:ext cx="1065341" cy="730251"/>
          </a:xfrm>
        </p:spPr>
        <p:txBody>
          <a:bodyPr/>
          <a:lstStyle>
            <a:lvl1pPr algn="ctr">
              <a:defRPr sz="2400">
                <a:solidFill>
                  <a:schemeClr val="bg1"/>
                </a:solidFill>
                <a:latin typeface="Raleway Regular"/>
                <a:cs typeface="Raleway Regular"/>
              </a:defRPr>
            </a:lvl1pPr>
          </a:lstStyle>
          <a:p>
            <a:fld id="{9DF686B8-C880-FF40-96DC-14FF2413C34E}" type="slidenum">
              <a:rPr lang="en-US" smtClean="0"/>
              <a:pPr/>
              <a:t>‹#›</a:t>
            </a:fld>
            <a:endParaRPr lang="en-US" dirty="0"/>
          </a:p>
        </p:txBody>
      </p:sp>
    </p:spTree>
    <p:extLst>
      <p:ext uri="{BB962C8B-B14F-4D97-AF65-F5344CB8AC3E}">
        <p14:creationId xmlns:p14="http://schemas.microsoft.com/office/powerpoint/2010/main" val="113638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fade">
                                      <p:cBhvr>
                                        <p:cTn id="17" dur="500"/>
                                        <p:tgtEl>
                                          <p:spTgt spid="22">
                                            <p:txEl>
                                              <p:pRg st="0" end="0"/>
                                            </p:txEl>
                                          </p:spTgt>
                                        </p:tgtEl>
                                      </p:cBhvr>
                                    </p:animEffect>
                                  </p:childTnLst>
                                </p:cTn>
                              </p:par>
                            </p:childTnLst>
                          </p:cTn>
                        </p:par>
                        <p:par>
                          <p:cTn id="18" fill="hold">
                            <p:stCondLst>
                              <p:cond delay="1500"/>
                            </p:stCondLst>
                            <p:childTnLst>
                              <p:par>
                                <p:cTn id="19" presetID="53" presetClass="entr" presetSubtype="16" fill="hold" grpId="0" nodeType="afterEffect" nodePh="1">
                                  <p:stCondLst>
                                    <p:cond delay="0"/>
                                  </p:stCondLst>
                                  <p:endCondLst>
                                    <p:cond evt="begin" delay="0">
                                      <p:tn val="19"/>
                                    </p:cond>
                                  </p:end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childTnLst>
                          </p:cTn>
                        </p:par>
                        <p:par>
                          <p:cTn id="24" fill="hold">
                            <p:stCondLst>
                              <p:cond delay="1900"/>
                            </p:stCondLst>
                            <p:childTnLst>
                              <p:par>
                                <p:cTn id="25" presetID="53" presetClass="entr" presetSubtype="16" fill="hold" grpId="0" nodeType="afterEffect" nodePh="1">
                                  <p:stCondLst>
                                    <p:cond delay="0"/>
                                  </p:stCondLst>
                                  <p:endCondLst>
                                    <p:cond evt="begin" delay="0">
                                      <p:tn val="25"/>
                                    </p:cond>
                                  </p:endCondLst>
                                  <p:childTnLst>
                                    <p:set>
                                      <p:cBhvr>
                                        <p:cTn id="26" dur="1" fill="hold">
                                          <p:stCondLst>
                                            <p:cond delay="0"/>
                                          </p:stCondLst>
                                        </p:cTn>
                                        <p:tgtEl>
                                          <p:spTgt spid="37"/>
                                        </p:tgtEl>
                                        <p:attrNameLst>
                                          <p:attrName>style.visibility</p:attrName>
                                        </p:attrNameLst>
                                      </p:cBhvr>
                                      <p:to>
                                        <p:strVal val="visible"/>
                                      </p:to>
                                    </p:set>
                                    <p:anim calcmode="lin" valueType="num">
                                      <p:cBhvr>
                                        <p:cTn id="27" dur="400" fill="hold"/>
                                        <p:tgtEl>
                                          <p:spTgt spid="37"/>
                                        </p:tgtEl>
                                        <p:attrNameLst>
                                          <p:attrName>ppt_w</p:attrName>
                                        </p:attrNameLst>
                                      </p:cBhvr>
                                      <p:tavLst>
                                        <p:tav tm="0">
                                          <p:val>
                                            <p:fltVal val="0"/>
                                          </p:val>
                                        </p:tav>
                                        <p:tav tm="100000">
                                          <p:val>
                                            <p:strVal val="#ppt_w"/>
                                          </p:val>
                                        </p:tav>
                                      </p:tavLst>
                                    </p:anim>
                                    <p:anim calcmode="lin" valueType="num">
                                      <p:cBhvr>
                                        <p:cTn id="28" dur="400" fill="hold"/>
                                        <p:tgtEl>
                                          <p:spTgt spid="37"/>
                                        </p:tgtEl>
                                        <p:attrNameLst>
                                          <p:attrName>ppt_h</p:attrName>
                                        </p:attrNameLst>
                                      </p:cBhvr>
                                      <p:tavLst>
                                        <p:tav tm="0">
                                          <p:val>
                                            <p:fltVal val="0"/>
                                          </p:val>
                                        </p:tav>
                                        <p:tav tm="100000">
                                          <p:val>
                                            <p:strVal val="#ppt_h"/>
                                          </p:val>
                                        </p:tav>
                                      </p:tavLst>
                                    </p:anim>
                                    <p:animEffect transition="in" filter="fade">
                                      <p:cBhvr>
                                        <p:cTn id="29" dur="400"/>
                                        <p:tgtEl>
                                          <p:spTgt spid="37"/>
                                        </p:tgtEl>
                                      </p:cBhvr>
                                    </p:animEffect>
                                  </p:childTnLst>
                                </p:cTn>
                              </p:par>
                            </p:childTnLst>
                          </p:cTn>
                        </p:par>
                        <p:par>
                          <p:cTn id="30" fill="hold">
                            <p:stCondLst>
                              <p:cond delay="2300"/>
                            </p:stCondLst>
                            <p:childTnLst>
                              <p:par>
                                <p:cTn id="31" presetID="53" presetClass="entr" presetSubtype="16" fill="hold" grpId="0" nodeType="afterEffect" nodePh="1">
                                  <p:stCondLst>
                                    <p:cond delay="0"/>
                                  </p:stCondLst>
                                  <p:endCondLst>
                                    <p:cond evt="begin" delay="0">
                                      <p:tn val="31"/>
                                    </p:cond>
                                  </p:endCondLst>
                                  <p:childTnLst>
                                    <p:set>
                                      <p:cBhvr>
                                        <p:cTn id="32" dur="1" fill="hold">
                                          <p:stCondLst>
                                            <p:cond delay="0"/>
                                          </p:stCondLst>
                                        </p:cTn>
                                        <p:tgtEl>
                                          <p:spTgt spid="38"/>
                                        </p:tgtEl>
                                        <p:attrNameLst>
                                          <p:attrName>style.visibility</p:attrName>
                                        </p:attrNameLst>
                                      </p:cBhvr>
                                      <p:to>
                                        <p:strVal val="visible"/>
                                      </p:to>
                                    </p:set>
                                    <p:anim calcmode="lin" valueType="num">
                                      <p:cBhvr>
                                        <p:cTn id="33" dur="400" fill="hold"/>
                                        <p:tgtEl>
                                          <p:spTgt spid="38"/>
                                        </p:tgtEl>
                                        <p:attrNameLst>
                                          <p:attrName>ppt_w</p:attrName>
                                        </p:attrNameLst>
                                      </p:cBhvr>
                                      <p:tavLst>
                                        <p:tav tm="0">
                                          <p:val>
                                            <p:fltVal val="0"/>
                                          </p:val>
                                        </p:tav>
                                        <p:tav tm="100000">
                                          <p:val>
                                            <p:strVal val="#ppt_w"/>
                                          </p:val>
                                        </p:tav>
                                      </p:tavLst>
                                    </p:anim>
                                    <p:anim calcmode="lin" valueType="num">
                                      <p:cBhvr>
                                        <p:cTn id="34" dur="400" fill="hold"/>
                                        <p:tgtEl>
                                          <p:spTgt spid="38"/>
                                        </p:tgtEl>
                                        <p:attrNameLst>
                                          <p:attrName>ppt_h</p:attrName>
                                        </p:attrNameLst>
                                      </p:cBhvr>
                                      <p:tavLst>
                                        <p:tav tm="0">
                                          <p:val>
                                            <p:fltVal val="0"/>
                                          </p:val>
                                        </p:tav>
                                        <p:tav tm="100000">
                                          <p:val>
                                            <p:strVal val="#ppt_h"/>
                                          </p:val>
                                        </p:tav>
                                      </p:tavLst>
                                    </p:anim>
                                    <p:animEffect transition="in" filter="fade">
                                      <p:cBhvr>
                                        <p:cTn id="35" dur="400"/>
                                        <p:tgtEl>
                                          <p:spTgt spid="38"/>
                                        </p:tgtEl>
                                      </p:cBhvr>
                                    </p:animEffect>
                                  </p:childTnLst>
                                </p:cTn>
                              </p:par>
                            </p:childTnLst>
                          </p:cTn>
                        </p:par>
                        <p:par>
                          <p:cTn id="36" fill="hold">
                            <p:stCondLst>
                              <p:cond delay="2700"/>
                            </p:stCondLst>
                            <p:childTnLst>
                              <p:par>
                                <p:cTn id="37" presetID="53" presetClass="entr" presetSubtype="16" fill="hold" grpId="0" nodeType="afterEffect" nodePh="1">
                                  <p:stCondLst>
                                    <p:cond delay="0"/>
                                  </p:stCondLst>
                                  <p:endCondLst>
                                    <p:cond evt="begin" delay="0">
                                      <p:tn val="37"/>
                                    </p:cond>
                                  </p:endCondLst>
                                  <p:childTnLst>
                                    <p:set>
                                      <p:cBhvr>
                                        <p:cTn id="38" dur="1" fill="hold">
                                          <p:stCondLst>
                                            <p:cond delay="0"/>
                                          </p:stCondLst>
                                        </p:cTn>
                                        <p:tgtEl>
                                          <p:spTgt spid="48"/>
                                        </p:tgtEl>
                                        <p:attrNameLst>
                                          <p:attrName>style.visibility</p:attrName>
                                        </p:attrNameLst>
                                      </p:cBhvr>
                                      <p:to>
                                        <p:strVal val="visible"/>
                                      </p:to>
                                    </p:set>
                                    <p:anim calcmode="lin" valueType="num">
                                      <p:cBhvr>
                                        <p:cTn id="39" dur="400" fill="hold"/>
                                        <p:tgtEl>
                                          <p:spTgt spid="48"/>
                                        </p:tgtEl>
                                        <p:attrNameLst>
                                          <p:attrName>ppt_w</p:attrName>
                                        </p:attrNameLst>
                                      </p:cBhvr>
                                      <p:tavLst>
                                        <p:tav tm="0">
                                          <p:val>
                                            <p:fltVal val="0"/>
                                          </p:val>
                                        </p:tav>
                                        <p:tav tm="100000">
                                          <p:val>
                                            <p:strVal val="#ppt_w"/>
                                          </p:val>
                                        </p:tav>
                                      </p:tavLst>
                                    </p:anim>
                                    <p:anim calcmode="lin" valueType="num">
                                      <p:cBhvr>
                                        <p:cTn id="40" dur="400" fill="hold"/>
                                        <p:tgtEl>
                                          <p:spTgt spid="48"/>
                                        </p:tgtEl>
                                        <p:attrNameLst>
                                          <p:attrName>ppt_h</p:attrName>
                                        </p:attrNameLst>
                                      </p:cBhvr>
                                      <p:tavLst>
                                        <p:tav tm="0">
                                          <p:val>
                                            <p:fltVal val="0"/>
                                          </p:val>
                                        </p:tav>
                                        <p:tav tm="100000">
                                          <p:val>
                                            <p:strVal val="#ppt_h"/>
                                          </p:val>
                                        </p:tav>
                                      </p:tavLst>
                                    </p:anim>
                                    <p:animEffect transition="in" filter="fade">
                                      <p:cBhvr>
                                        <p:cTn id="41" dur="400"/>
                                        <p:tgtEl>
                                          <p:spTgt spid="48"/>
                                        </p:tgtEl>
                                      </p:cBhvr>
                                    </p:animEffect>
                                  </p:childTnLst>
                                </p:cTn>
                              </p:par>
                            </p:childTnLst>
                          </p:cTn>
                        </p:par>
                        <p:par>
                          <p:cTn id="42" fill="hold">
                            <p:stCondLst>
                              <p:cond delay="3100"/>
                            </p:stCondLst>
                            <p:childTnLst>
                              <p:par>
                                <p:cTn id="43" presetID="53" presetClass="entr" presetSubtype="16" fill="hold" grpId="0" nodeType="afterEffect" nodePh="1">
                                  <p:stCondLst>
                                    <p:cond delay="0"/>
                                  </p:stCondLst>
                                  <p:endCondLst>
                                    <p:cond evt="begin" delay="0">
                                      <p:tn val="43"/>
                                    </p:cond>
                                  </p:endCondLst>
                                  <p:childTnLst>
                                    <p:set>
                                      <p:cBhvr>
                                        <p:cTn id="44" dur="1" fill="hold">
                                          <p:stCondLst>
                                            <p:cond delay="0"/>
                                          </p:stCondLst>
                                        </p:cTn>
                                        <p:tgtEl>
                                          <p:spTgt spid="49"/>
                                        </p:tgtEl>
                                        <p:attrNameLst>
                                          <p:attrName>style.visibility</p:attrName>
                                        </p:attrNameLst>
                                      </p:cBhvr>
                                      <p:to>
                                        <p:strVal val="visible"/>
                                      </p:to>
                                    </p:set>
                                    <p:anim calcmode="lin" valueType="num">
                                      <p:cBhvr>
                                        <p:cTn id="45" dur="400" fill="hold"/>
                                        <p:tgtEl>
                                          <p:spTgt spid="49"/>
                                        </p:tgtEl>
                                        <p:attrNameLst>
                                          <p:attrName>ppt_w</p:attrName>
                                        </p:attrNameLst>
                                      </p:cBhvr>
                                      <p:tavLst>
                                        <p:tav tm="0">
                                          <p:val>
                                            <p:fltVal val="0"/>
                                          </p:val>
                                        </p:tav>
                                        <p:tav tm="100000">
                                          <p:val>
                                            <p:strVal val="#ppt_w"/>
                                          </p:val>
                                        </p:tav>
                                      </p:tavLst>
                                    </p:anim>
                                    <p:anim calcmode="lin" valueType="num">
                                      <p:cBhvr>
                                        <p:cTn id="46" dur="400" fill="hold"/>
                                        <p:tgtEl>
                                          <p:spTgt spid="49"/>
                                        </p:tgtEl>
                                        <p:attrNameLst>
                                          <p:attrName>ppt_h</p:attrName>
                                        </p:attrNameLst>
                                      </p:cBhvr>
                                      <p:tavLst>
                                        <p:tav tm="0">
                                          <p:val>
                                            <p:fltVal val="0"/>
                                          </p:val>
                                        </p:tav>
                                        <p:tav tm="100000">
                                          <p:val>
                                            <p:strVal val="#ppt_h"/>
                                          </p:val>
                                        </p:tav>
                                      </p:tavLst>
                                    </p:anim>
                                    <p:animEffect transition="in" filter="fade">
                                      <p:cBhvr>
                                        <p:cTn id="47" dur="400"/>
                                        <p:tgtEl>
                                          <p:spTgt spid="49"/>
                                        </p:tgtEl>
                                      </p:cBhvr>
                                    </p:animEffect>
                                  </p:childTnLst>
                                </p:cTn>
                              </p:par>
                            </p:childTnLst>
                          </p:cTn>
                        </p:par>
                        <p:par>
                          <p:cTn id="48" fill="hold">
                            <p:stCondLst>
                              <p:cond delay="35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50"/>
                                        </p:tgtEl>
                                        <p:attrNameLst>
                                          <p:attrName>style.visibility</p:attrName>
                                        </p:attrNameLst>
                                      </p:cBhvr>
                                      <p:to>
                                        <p:strVal val="visible"/>
                                      </p:to>
                                    </p:set>
                                    <p:anim calcmode="lin" valueType="num">
                                      <p:cBhvr>
                                        <p:cTn id="51" dur="400" fill="hold"/>
                                        <p:tgtEl>
                                          <p:spTgt spid="50"/>
                                        </p:tgtEl>
                                        <p:attrNameLst>
                                          <p:attrName>ppt_w</p:attrName>
                                        </p:attrNameLst>
                                      </p:cBhvr>
                                      <p:tavLst>
                                        <p:tav tm="0">
                                          <p:val>
                                            <p:fltVal val="0"/>
                                          </p:val>
                                        </p:tav>
                                        <p:tav tm="100000">
                                          <p:val>
                                            <p:strVal val="#ppt_w"/>
                                          </p:val>
                                        </p:tav>
                                      </p:tavLst>
                                    </p:anim>
                                    <p:anim calcmode="lin" valueType="num">
                                      <p:cBhvr>
                                        <p:cTn id="52" dur="400" fill="hold"/>
                                        <p:tgtEl>
                                          <p:spTgt spid="50"/>
                                        </p:tgtEl>
                                        <p:attrNameLst>
                                          <p:attrName>ppt_h</p:attrName>
                                        </p:attrNameLst>
                                      </p:cBhvr>
                                      <p:tavLst>
                                        <p:tav tm="0">
                                          <p:val>
                                            <p:fltVal val="0"/>
                                          </p:val>
                                        </p:tav>
                                        <p:tav tm="100000">
                                          <p:val>
                                            <p:strVal val="#ppt_h"/>
                                          </p:val>
                                        </p:tav>
                                      </p:tavLst>
                                    </p:anim>
                                    <p:animEffect transition="in" filter="fade">
                                      <p:cBhvr>
                                        <p:cTn id="53" dur="400"/>
                                        <p:tgtEl>
                                          <p:spTgt spid="50"/>
                                        </p:tgtEl>
                                      </p:cBhvr>
                                    </p:animEffect>
                                  </p:childTnLst>
                                </p:cTn>
                              </p:par>
                            </p:childTnLst>
                          </p:cTn>
                        </p:par>
                        <p:par>
                          <p:cTn id="54" fill="hold">
                            <p:stCondLst>
                              <p:cond delay="3900"/>
                            </p:stCondLst>
                            <p:childTnLst>
                              <p:par>
                                <p:cTn id="55" presetID="53" presetClass="entr" presetSubtype="16" fill="hold" grpId="0" nodeType="afterEffect" nodePh="1">
                                  <p:stCondLst>
                                    <p:cond delay="0"/>
                                  </p:stCondLst>
                                  <p:endCondLst>
                                    <p:cond evt="begin" delay="0">
                                      <p:tn val="55"/>
                                    </p:cond>
                                  </p:endCondLst>
                                  <p:childTnLst>
                                    <p:set>
                                      <p:cBhvr>
                                        <p:cTn id="56" dur="1" fill="hold">
                                          <p:stCondLst>
                                            <p:cond delay="0"/>
                                          </p:stCondLst>
                                        </p:cTn>
                                        <p:tgtEl>
                                          <p:spTgt spid="42"/>
                                        </p:tgtEl>
                                        <p:attrNameLst>
                                          <p:attrName>style.visibility</p:attrName>
                                        </p:attrNameLst>
                                      </p:cBhvr>
                                      <p:to>
                                        <p:strVal val="visible"/>
                                      </p:to>
                                    </p:set>
                                    <p:anim calcmode="lin" valueType="num">
                                      <p:cBhvr>
                                        <p:cTn id="57" dur="400" fill="hold"/>
                                        <p:tgtEl>
                                          <p:spTgt spid="42"/>
                                        </p:tgtEl>
                                        <p:attrNameLst>
                                          <p:attrName>ppt_w</p:attrName>
                                        </p:attrNameLst>
                                      </p:cBhvr>
                                      <p:tavLst>
                                        <p:tav tm="0">
                                          <p:val>
                                            <p:fltVal val="0"/>
                                          </p:val>
                                        </p:tav>
                                        <p:tav tm="100000">
                                          <p:val>
                                            <p:strVal val="#ppt_w"/>
                                          </p:val>
                                        </p:tav>
                                      </p:tavLst>
                                    </p:anim>
                                    <p:anim calcmode="lin" valueType="num">
                                      <p:cBhvr>
                                        <p:cTn id="58" dur="400" fill="hold"/>
                                        <p:tgtEl>
                                          <p:spTgt spid="42"/>
                                        </p:tgtEl>
                                        <p:attrNameLst>
                                          <p:attrName>ppt_h</p:attrName>
                                        </p:attrNameLst>
                                      </p:cBhvr>
                                      <p:tavLst>
                                        <p:tav tm="0">
                                          <p:val>
                                            <p:fltVal val="0"/>
                                          </p:val>
                                        </p:tav>
                                        <p:tav tm="100000">
                                          <p:val>
                                            <p:strVal val="#ppt_h"/>
                                          </p:val>
                                        </p:tav>
                                      </p:tavLst>
                                    </p:anim>
                                    <p:animEffect transition="in" filter="fade">
                                      <p:cBhvr>
                                        <p:cTn id="59" dur="400"/>
                                        <p:tgtEl>
                                          <p:spTgt spid="42"/>
                                        </p:tgtEl>
                                      </p:cBhvr>
                                    </p:animEffect>
                                  </p:childTnLst>
                                </p:cTn>
                              </p:par>
                            </p:childTnLst>
                          </p:cTn>
                        </p:par>
                        <p:par>
                          <p:cTn id="60" fill="hold">
                            <p:stCondLst>
                              <p:cond delay="4300"/>
                            </p:stCondLst>
                            <p:childTnLst>
                              <p:par>
                                <p:cTn id="61" presetID="53" presetClass="entr" presetSubtype="16" fill="hold" grpId="0" nodeType="afterEffect" nodePh="1">
                                  <p:stCondLst>
                                    <p:cond delay="0"/>
                                  </p:stCondLst>
                                  <p:endCondLst>
                                    <p:cond evt="begin" delay="0">
                                      <p:tn val="61"/>
                                    </p:cond>
                                  </p:endCondLst>
                                  <p:childTnLst>
                                    <p:set>
                                      <p:cBhvr>
                                        <p:cTn id="62" dur="1" fill="hold">
                                          <p:stCondLst>
                                            <p:cond delay="0"/>
                                          </p:stCondLst>
                                        </p:cTn>
                                        <p:tgtEl>
                                          <p:spTgt spid="43"/>
                                        </p:tgtEl>
                                        <p:attrNameLst>
                                          <p:attrName>style.visibility</p:attrName>
                                        </p:attrNameLst>
                                      </p:cBhvr>
                                      <p:to>
                                        <p:strVal val="visible"/>
                                      </p:to>
                                    </p:set>
                                    <p:anim calcmode="lin" valueType="num">
                                      <p:cBhvr>
                                        <p:cTn id="63" dur="400" fill="hold"/>
                                        <p:tgtEl>
                                          <p:spTgt spid="43"/>
                                        </p:tgtEl>
                                        <p:attrNameLst>
                                          <p:attrName>ppt_w</p:attrName>
                                        </p:attrNameLst>
                                      </p:cBhvr>
                                      <p:tavLst>
                                        <p:tav tm="0">
                                          <p:val>
                                            <p:fltVal val="0"/>
                                          </p:val>
                                        </p:tav>
                                        <p:tav tm="100000">
                                          <p:val>
                                            <p:strVal val="#ppt_w"/>
                                          </p:val>
                                        </p:tav>
                                      </p:tavLst>
                                    </p:anim>
                                    <p:anim calcmode="lin" valueType="num">
                                      <p:cBhvr>
                                        <p:cTn id="64" dur="400" fill="hold"/>
                                        <p:tgtEl>
                                          <p:spTgt spid="43"/>
                                        </p:tgtEl>
                                        <p:attrNameLst>
                                          <p:attrName>ppt_h</p:attrName>
                                        </p:attrNameLst>
                                      </p:cBhvr>
                                      <p:tavLst>
                                        <p:tav tm="0">
                                          <p:val>
                                            <p:fltVal val="0"/>
                                          </p:val>
                                        </p:tav>
                                        <p:tav tm="100000">
                                          <p:val>
                                            <p:strVal val="#ppt_h"/>
                                          </p:val>
                                        </p:tav>
                                      </p:tavLst>
                                    </p:anim>
                                    <p:animEffect transition="in" filter="fade">
                                      <p:cBhvr>
                                        <p:cTn id="65" dur="400"/>
                                        <p:tgtEl>
                                          <p:spTgt spid="43"/>
                                        </p:tgtEl>
                                      </p:cBhvr>
                                    </p:animEffect>
                                  </p:childTnLst>
                                </p:cTn>
                              </p:par>
                            </p:childTnLst>
                          </p:cTn>
                        </p:par>
                        <p:par>
                          <p:cTn id="66" fill="hold">
                            <p:stCondLst>
                              <p:cond delay="4700"/>
                            </p:stCondLst>
                            <p:childTnLst>
                              <p:par>
                                <p:cTn id="67" presetID="53" presetClass="entr" presetSubtype="16" fill="hold" grpId="0" nodeType="afterEffect" nodePh="1">
                                  <p:stCondLst>
                                    <p:cond delay="0"/>
                                  </p:stCondLst>
                                  <p:endCondLst>
                                    <p:cond evt="begin" delay="0">
                                      <p:tn val="67"/>
                                    </p:cond>
                                  </p:endCondLst>
                                  <p:childTnLst>
                                    <p:set>
                                      <p:cBhvr>
                                        <p:cTn id="68" dur="1" fill="hold">
                                          <p:stCondLst>
                                            <p:cond delay="0"/>
                                          </p:stCondLst>
                                        </p:cTn>
                                        <p:tgtEl>
                                          <p:spTgt spid="44"/>
                                        </p:tgtEl>
                                        <p:attrNameLst>
                                          <p:attrName>style.visibility</p:attrName>
                                        </p:attrNameLst>
                                      </p:cBhvr>
                                      <p:to>
                                        <p:strVal val="visible"/>
                                      </p:to>
                                    </p:set>
                                    <p:anim calcmode="lin" valueType="num">
                                      <p:cBhvr>
                                        <p:cTn id="69" dur="400" fill="hold"/>
                                        <p:tgtEl>
                                          <p:spTgt spid="44"/>
                                        </p:tgtEl>
                                        <p:attrNameLst>
                                          <p:attrName>ppt_w</p:attrName>
                                        </p:attrNameLst>
                                      </p:cBhvr>
                                      <p:tavLst>
                                        <p:tav tm="0">
                                          <p:val>
                                            <p:fltVal val="0"/>
                                          </p:val>
                                        </p:tav>
                                        <p:tav tm="100000">
                                          <p:val>
                                            <p:strVal val="#ppt_w"/>
                                          </p:val>
                                        </p:tav>
                                      </p:tavLst>
                                    </p:anim>
                                    <p:anim calcmode="lin" valueType="num">
                                      <p:cBhvr>
                                        <p:cTn id="70" dur="400" fill="hold"/>
                                        <p:tgtEl>
                                          <p:spTgt spid="44"/>
                                        </p:tgtEl>
                                        <p:attrNameLst>
                                          <p:attrName>ppt_h</p:attrName>
                                        </p:attrNameLst>
                                      </p:cBhvr>
                                      <p:tavLst>
                                        <p:tav tm="0">
                                          <p:val>
                                            <p:fltVal val="0"/>
                                          </p:val>
                                        </p:tav>
                                        <p:tav tm="100000">
                                          <p:val>
                                            <p:strVal val="#ppt_h"/>
                                          </p:val>
                                        </p:tav>
                                      </p:tavLst>
                                    </p:anim>
                                    <p:animEffect transition="in" filter="fade">
                                      <p:cBhvr>
                                        <p:cTn id="71" dur="400"/>
                                        <p:tgtEl>
                                          <p:spTgt spid="44"/>
                                        </p:tgtEl>
                                      </p:cBhvr>
                                    </p:animEffect>
                                  </p:childTnLst>
                                </p:cTn>
                              </p:par>
                            </p:childTnLst>
                          </p:cTn>
                        </p:par>
                        <p:par>
                          <p:cTn id="72" fill="hold">
                            <p:stCondLst>
                              <p:cond delay="5100"/>
                            </p:stCondLst>
                            <p:childTnLst>
                              <p:par>
                                <p:cTn id="73" presetID="53" presetClass="entr" presetSubtype="16" fill="hold" grpId="0" nodeType="afterEffect" nodePh="1">
                                  <p:stCondLst>
                                    <p:cond delay="0"/>
                                  </p:stCondLst>
                                  <p:endCondLst>
                                    <p:cond evt="begin" delay="0">
                                      <p:tn val="73"/>
                                    </p:cond>
                                  </p:endCondLst>
                                  <p:childTnLst>
                                    <p:set>
                                      <p:cBhvr>
                                        <p:cTn id="74" dur="1" fill="hold">
                                          <p:stCondLst>
                                            <p:cond delay="0"/>
                                          </p:stCondLst>
                                        </p:cTn>
                                        <p:tgtEl>
                                          <p:spTgt spid="54"/>
                                        </p:tgtEl>
                                        <p:attrNameLst>
                                          <p:attrName>style.visibility</p:attrName>
                                        </p:attrNameLst>
                                      </p:cBhvr>
                                      <p:to>
                                        <p:strVal val="visible"/>
                                      </p:to>
                                    </p:set>
                                    <p:anim calcmode="lin" valueType="num">
                                      <p:cBhvr>
                                        <p:cTn id="75" dur="400" fill="hold"/>
                                        <p:tgtEl>
                                          <p:spTgt spid="54"/>
                                        </p:tgtEl>
                                        <p:attrNameLst>
                                          <p:attrName>ppt_w</p:attrName>
                                        </p:attrNameLst>
                                      </p:cBhvr>
                                      <p:tavLst>
                                        <p:tav tm="0">
                                          <p:val>
                                            <p:fltVal val="0"/>
                                          </p:val>
                                        </p:tav>
                                        <p:tav tm="100000">
                                          <p:val>
                                            <p:strVal val="#ppt_w"/>
                                          </p:val>
                                        </p:tav>
                                      </p:tavLst>
                                    </p:anim>
                                    <p:anim calcmode="lin" valueType="num">
                                      <p:cBhvr>
                                        <p:cTn id="76" dur="400" fill="hold"/>
                                        <p:tgtEl>
                                          <p:spTgt spid="54"/>
                                        </p:tgtEl>
                                        <p:attrNameLst>
                                          <p:attrName>ppt_h</p:attrName>
                                        </p:attrNameLst>
                                      </p:cBhvr>
                                      <p:tavLst>
                                        <p:tav tm="0">
                                          <p:val>
                                            <p:fltVal val="0"/>
                                          </p:val>
                                        </p:tav>
                                        <p:tav tm="100000">
                                          <p:val>
                                            <p:strVal val="#ppt_h"/>
                                          </p:val>
                                        </p:tav>
                                      </p:tavLst>
                                    </p:anim>
                                    <p:animEffect transition="in" filter="fade">
                                      <p:cBhvr>
                                        <p:cTn id="77" dur="400"/>
                                        <p:tgtEl>
                                          <p:spTgt spid="54"/>
                                        </p:tgtEl>
                                      </p:cBhvr>
                                    </p:animEffect>
                                  </p:childTnLst>
                                </p:cTn>
                              </p:par>
                            </p:childTnLst>
                          </p:cTn>
                        </p:par>
                        <p:par>
                          <p:cTn id="78" fill="hold">
                            <p:stCondLst>
                              <p:cond delay="5500"/>
                            </p:stCondLst>
                            <p:childTnLst>
                              <p:par>
                                <p:cTn id="79" presetID="53" presetClass="entr" presetSubtype="16" fill="hold" grpId="0" nodeType="afterEffect" nodePh="1">
                                  <p:stCondLst>
                                    <p:cond delay="0"/>
                                  </p:stCondLst>
                                  <p:endCondLst>
                                    <p:cond evt="begin" delay="0">
                                      <p:tn val="79"/>
                                    </p:cond>
                                  </p:endCondLst>
                                  <p:childTnLst>
                                    <p:set>
                                      <p:cBhvr>
                                        <p:cTn id="80" dur="1" fill="hold">
                                          <p:stCondLst>
                                            <p:cond delay="0"/>
                                          </p:stCondLst>
                                        </p:cTn>
                                        <p:tgtEl>
                                          <p:spTgt spid="39"/>
                                        </p:tgtEl>
                                        <p:attrNameLst>
                                          <p:attrName>style.visibility</p:attrName>
                                        </p:attrNameLst>
                                      </p:cBhvr>
                                      <p:to>
                                        <p:strVal val="visible"/>
                                      </p:to>
                                    </p:set>
                                    <p:anim calcmode="lin" valueType="num">
                                      <p:cBhvr>
                                        <p:cTn id="81" dur="400" fill="hold"/>
                                        <p:tgtEl>
                                          <p:spTgt spid="39"/>
                                        </p:tgtEl>
                                        <p:attrNameLst>
                                          <p:attrName>ppt_w</p:attrName>
                                        </p:attrNameLst>
                                      </p:cBhvr>
                                      <p:tavLst>
                                        <p:tav tm="0">
                                          <p:val>
                                            <p:fltVal val="0"/>
                                          </p:val>
                                        </p:tav>
                                        <p:tav tm="100000">
                                          <p:val>
                                            <p:strVal val="#ppt_w"/>
                                          </p:val>
                                        </p:tav>
                                      </p:tavLst>
                                    </p:anim>
                                    <p:anim calcmode="lin" valueType="num">
                                      <p:cBhvr>
                                        <p:cTn id="82" dur="400" fill="hold"/>
                                        <p:tgtEl>
                                          <p:spTgt spid="39"/>
                                        </p:tgtEl>
                                        <p:attrNameLst>
                                          <p:attrName>ppt_h</p:attrName>
                                        </p:attrNameLst>
                                      </p:cBhvr>
                                      <p:tavLst>
                                        <p:tav tm="0">
                                          <p:val>
                                            <p:fltVal val="0"/>
                                          </p:val>
                                        </p:tav>
                                        <p:tav tm="100000">
                                          <p:val>
                                            <p:strVal val="#ppt_h"/>
                                          </p:val>
                                        </p:tav>
                                      </p:tavLst>
                                    </p:anim>
                                    <p:animEffect transition="in" filter="fade">
                                      <p:cBhvr>
                                        <p:cTn id="83" dur="400"/>
                                        <p:tgtEl>
                                          <p:spTgt spid="39"/>
                                        </p:tgtEl>
                                      </p:cBhvr>
                                    </p:animEffect>
                                  </p:childTnLst>
                                </p:cTn>
                              </p:par>
                            </p:childTnLst>
                          </p:cTn>
                        </p:par>
                        <p:par>
                          <p:cTn id="84" fill="hold">
                            <p:stCondLst>
                              <p:cond delay="5900"/>
                            </p:stCondLst>
                            <p:childTnLst>
                              <p:par>
                                <p:cTn id="85" presetID="53" presetClass="entr" presetSubtype="16" fill="hold" grpId="0" nodeType="afterEffect" nodePh="1">
                                  <p:stCondLst>
                                    <p:cond delay="0"/>
                                  </p:stCondLst>
                                  <p:endCondLst>
                                    <p:cond evt="begin" delay="0">
                                      <p:tn val="85"/>
                                    </p:cond>
                                  </p:endCondLst>
                                  <p:childTnLst>
                                    <p:set>
                                      <p:cBhvr>
                                        <p:cTn id="86" dur="1" fill="hold">
                                          <p:stCondLst>
                                            <p:cond delay="0"/>
                                          </p:stCondLst>
                                        </p:cTn>
                                        <p:tgtEl>
                                          <p:spTgt spid="40"/>
                                        </p:tgtEl>
                                        <p:attrNameLst>
                                          <p:attrName>style.visibility</p:attrName>
                                        </p:attrNameLst>
                                      </p:cBhvr>
                                      <p:to>
                                        <p:strVal val="visible"/>
                                      </p:to>
                                    </p:set>
                                    <p:anim calcmode="lin" valueType="num">
                                      <p:cBhvr>
                                        <p:cTn id="87" dur="400" fill="hold"/>
                                        <p:tgtEl>
                                          <p:spTgt spid="40"/>
                                        </p:tgtEl>
                                        <p:attrNameLst>
                                          <p:attrName>ppt_w</p:attrName>
                                        </p:attrNameLst>
                                      </p:cBhvr>
                                      <p:tavLst>
                                        <p:tav tm="0">
                                          <p:val>
                                            <p:fltVal val="0"/>
                                          </p:val>
                                        </p:tav>
                                        <p:tav tm="100000">
                                          <p:val>
                                            <p:strVal val="#ppt_w"/>
                                          </p:val>
                                        </p:tav>
                                      </p:tavLst>
                                    </p:anim>
                                    <p:anim calcmode="lin" valueType="num">
                                      <p:cBhvr>
                                        <p:cTn id="88" dur="400" fill="hold"/>
                                        <p:tgtEl>
                                          <p:spTgt spid="40"/>
                                        </p:tgtEl>
                                        <p:attrNameLst>
                                          <p:attrName>ppt_h</p:attrName>
                                        </p:attrNameLst>
                                      </p:cBhvr>
                                      <p:tavLst>
                                        <p:tav tm="0">
                                          <p:val>
                                            <p:fltVal val="0"/>
                                          </p:val>
                                        </p:tav>
                                        <p:tav tm="100000">
                                          <p:val>
                                            <p:strVal val="#ppt_h"/>
                                          </p:val>
                                        </p:tav>
                                      </p:tavLst>
                                    </p:anim>
                                    <p:animEffect transition="in" filter="fade">
                                      <p:cBhvr>
                                        <p:cTn id="89" dur="400"/>
                                        <p:tgtEl>
                                          <p:spTgt spid="40"/>
                                        </p:tgtEl>
                                      </p:cBhvr>
                                    </p:animEffect>
                                  </p:childTnLst>
                                </p:cTn>
                              </p:par>
                            </p:childTnLst>
                          </p:cTn>
                        </p:par>
                        <p:par>
                          <p:cTn id="90" fill="hold">
                            <p:stCondLst>
                              <p:cond delay="6300"/>
                            </p:stCondLst>
                            <p:childTnLst>
                              <p:par>
                                <p:cTn id="91" presetID="53" presetClass="entr" presetSubtype="16" fill="hold" grpId="0" nodeType="afterEffect" nodePh="1">
                                  <p:stCondLst>
                                    <p:cond delay="0"/>
                                  </p:stCondLst>
                                  <p:endCondLst>
                                    <p:cond evt="begin" delay="0">
                                      <p:tn val="91"/>
                                    </p:cond>
                                  </p:endCondLst>
                                  <p:childTnLst>
                                    <p:set>
                                      <p:cBhvr>
                                        <p:cTn id="92" dur="1" fill="hold">
                                          <p:stCondLst>
                                            <p:cond delay="0"/>
                                          </p:stCondLst>
                                        </p:cTn>
                                        <p:tgtEl>
                                          <p:spTgt spid="41"/>
                                        </p:tgtEl>
                                        <p:attrNameLst>
                                          <p:attrName>style.visibility</p:attrName>
                                        </p:attrNameLst>
                                      </p:cBhvr>
                                      <p:to>
                                        <p:strVal val="visible"/>
                                      </p:to>
                                    </p:set>
                                    <p:anim calcmode="lin" valueType="num">
                                      <p:cBhvr>
                                        <p:cTn id="93" dur="400" fill="hold"/>
                                        <p:tgtEl>
                                          <p:spTgt spid="41"/>
                                        </p:tgtEl>
                                        <p:attrNameLst>
                                          <p:attrName>ppt_w</p:attrName>
                                        </p:attrNameLst>
                                      </p:cBhvr>
                                      <p:tavLst>
                                        <p:tav tm="0">
                                          <p:val>
                                            <p:fltVal val="0"/>
                                          </p:val>
                                        </p:tav>
                                        <p:tav tm="100000">
                                          <p:val>
                                            <p:strVal val="#ppt_w"/>
                                          </p:val>
                                        </p:tav>
                                      </p:tavLst>
                                    </p:anim>
                                    <p:anim calcmode="lin" valueType="num">
                                      <p:cBhvr>
                                        <p:cTn id="94" dur="400" fill="hold"/>
                                        <p:tgtEl>
                                          <p:spTgt spid="41"/>
                                        </p:tgtEl>
                                        <p:attrNameLst>
                                          <p:attrName>ppt_h</p:attrName>
                                        </p:attrNameLst>
                                      </p:cBhvr>
                                      <p:tavLst>
                                        <p:tav tm="0">
                                          <p:val>
                                            <p:fltVal val="0"/>
                                          </p:val>
                                        </p:tav>
                                        <p:tav tm="100000">
                                          <p:val>
                                            <p:strVal val="#ppt_h"/>
                                          </p:val>
                                        </p:tav>
                                      </p:tavLst>
                                    </p:anim>
                                    <p:animEffect transition="in" filter="fade">
                                      <p:cBhvr>
                                        <p:cTn id="95" dur="400"/>
                                        <p:tgtEl>
                                          <p:spTgt spid="41"/>
                                        </p:tgtEl>
                                      </p:cBhvr>
                                    </p:animEffect>
                                  </p:childTnLst>
                                </p:cTn>
                              </p:par>
                            </p:childTnLst>
                          </p:cTn>
                        </p:par>
                        <p:par>
                          <p:cTn id="96" fill="hold">
                            <p:stCondLst>
                              <p:cond delay="6700"/>
                            </p:stCondLst>
                            <p:childTnLst>
                              <p:par>
                                <p:cTn id="97" presetID="53" presetClass="entr" presetSubtype="16" fill="hold" grpId="0" nodeType="afterEffect" nodePh="1">
                                  <p:stCondLst>
                                    <p:cond delay="0"/>
                                  </p:stCondLst>
                                  <p:endCondLst>
                                    <p:cond evt="begin" delay="0">
                                      <p:tn val="97"/>
                                    </p:cond>
                                  </p:endCondLst>
                                  <p:childTnLst>
                                    <p:set>
                                      <p:cBhvr>
                                        <p:cTn id="98" dur="1" fill="hold">
                                          <p:stCondLst>
                                            <p:cond delay="0"/>
                                          </p:stCondLst>
                                        </p:cTn>
                                        <p:tgtEl>
                                          <p:spTgt spid="51"/>
                                        </p:tgtEl>
                                        <p:attrNameLst>
                                          <p:attrName>style.visibility</p:attrName>
                                        </p:attrNameLst>
                                      </p:cBhvr>
                                      <p:to>
                                        <p:strVal val="visible"/>
                                      </p:to>
                                    </p:set>
                                    <p:anim calcmode="lin" valueType="num">
                                      <p:cBhvr>
                                        <p:cTn id="99" dur="400" fill="hold"/>
                                        <p:tgtEl>
                                          <p:spTgt spid="51"/>
                                        </p:tgtEl>
                                        <p:attrNameLst>
                                          <p:attrName>ppt_w</p:attrName>
                                        </p:attrNameLst>
                                      </p:cBhvr>
                                      <p:tavLst>
                                        <p:tav tm="0">
                                          <p:val>
                                            <p:fltVal val="0"/>
                                          </p:val>
                                        </p:tav>
                                        <p:tav tm="100000">
                                          <p:val>
                                            <p:strVal val="#ppt_w"/>
                                          </p:val>
                                        </p:tav>
                                      </p:tavLst>
                                    </p:anim>
                                    <p:anim calcmode="lin" valueType="num">
                                      <p:cBhvr>
                                        <p:cTn id="100" dur="400" fill="hold"/>
                                        <p:tgtEl>
                                          <p:spTgt spid="51"/>
                                        </p:tgtEl>
                                        <p:attrNameLst>
                                          <p:attrName>ppt_h</p:attrName>
                                        </p:attrNameLst>
                                      </p:cBhvr>
                                      <p:tavLst>
                                        <p:tav tm="0">
                                          <p:val>
                                            <p:fltVal val="0"/>
                                          </p:val>
                                        </p:tav>
                                        <p:tav tm="100000">
                                          <p:val>
                                            <p:strVal val="#ppt_h"/>
                                          </p:val>
                                        </p:tav>
                                      </p:tavLst>
                                    </p:anim>
                                    <p:animEffect transition="in" filter="fade">
                                      <p:cBhvr>
                                        <p:cTn id="101" dur="400"/>
                                        <p:tgtEl>
                                          <p:spTgt spid="51"/>
                                        </p:tgtEl>
                                      </p:cBhvr>
                                    </p:animEffect>
                                  </p:childTnLst>
                                </p:cTn>
                              </p:par>
                            </p:childTnLst>
                          </p:cTn>
                        </p:par>
                        <p:par>
                          <p:cTn id="102" fill="hold">
                            <p:stCondLst>
                              <p:cond delay="7100"/>
                            </p:stCondLst>
                            <p:childTnLst>
                              <p:par>
                                <p:cTn id="103" presetID="53" presetClass="entr" presetSubtype="16" fill="hold" grpId="0" nodeType="afterEffect" nodePh="1">
                                  <p:stCondLst>
                                    <p:cond delay="0"/>
                                  </p:stCondLst>
                                  <p:endCondLst>
                                    <p:cond evt="begin" delay="0">
                                      <p:tn val="103"/>
                                    </p:cond>
                                  </p:endCondLst>
                                  <p:childTnLst>
                                    <p:set>
                                      <p:cBhvr>
                                        <p:cTn id="104" dur="1" fill="hold">
                                          <p:stCondLst>
                                            <p:cond delay="0"/>
                                          </p:stCondLst>
                                        </p:cTn>
                                        <p:tgtEl>
                                          <p:spTgt spid="52"/>
                                        </p:tgtEl>
                                        <p:attrNameLst>
                                          <p:attrName>style.visibility</p:attrName>
                                        </p:attrNameLst>
                                      </p:cBhvr>
                                      <p:to>
                                        <p:strVal val="visible"/>
                                      </p:to>
                                    </p:set>
                                    <p:anim calcmode="lin" valueType="num">
                                      <p:cBhvr>
                                        <p:cTn id="105" dur="400" fill="hold"/>
                                        <p:tgtEl>
                                          <p:spTgt spid="52"/>
                                        </p:tgtEl>
                                        <p:attrNameLst>
                                          <p:attrName>ppt_w</p:attrName>
                                        </p:attrNameLst>
                                      </p:cBhvr>
                                      <p:tavLst>
                                        <p:tav tm="0">
                                          <p:val>
                                            <p:fltVal val="0"/>
                                          </p:val>
                                        </p:tav>
                                        <p:tav tm="100000">
                                          <p:val>
                                            <p:strVal val="#ppt_w"/>
                                          </p:val>
                                        </p:tav>
                                      </p:tavLst>
                                    </p:anim>
                                    <p:anim calcmode="lin" valueType="num">
                                      <p:cBhvr>
                                        <p:cTn id="106" dur="400" fill="hold"/>
                                        <p:tgtEl>
                                          <p:spTgt spid="52"/>
                                        </p:tgtEl>
                                        <p:attrNameLst>
                                          <p:attrName>ppt_h</p:attrName>
                                        </p:attrNameLst>
                                      </p:cBhvr>
                                      <p:tavLst>
                                        <p:tav tm="0">
                                          <p:val>
                                            <p:fltVal val="0"/>
                                          </p:val>
                                        </p:tav>
                                        <p:tav tm="100000">
                                          <p:val>
                                            <p:strVal val="#ppt_h"/>
                                          </p:val>
                                        </p:tav>
                                      </p:tavLst>
                                    </p:anim>
                                    <p:animEffect transition="in" filter="fade">
                                      <p:cBhvr>
                                        <p:cTn id="107" dur="400"/>
                                        <p:tgtEl>
                                          <p:spTgt spid="52"/>
                                        </p:tgtEl>
                                      </p:cBhvr>
                                    </p:animEffect>
                                  </p:childTnLst>
                                </p:cTn>
                              </p:par>
                            </p:childTnLst>
                          </p:cTn>
                        </p:par>
                        <p:par>
                          <p:cTn id="108" fill="hold">
                            <p:stCondLst>
                              <p:cond delay="7500"/>
                            </p:stCondLst>
                            <p:childTnLst>
                              <p:par>
                                <p:cTn id="109" presetID="53" presetClass="entr" presetSubtype="16" fill="hold" grpId="0" nodeType="afterEffect" nodePh="1">
                                  <p:stCondLst>
                                    <p:cond delay="0"/>
                                  </p:stCondLst>
                                  <p:endCondLst>
                                    <p:cond evt="begin" delay="0">
                                      <p:tn val="109"/>
                                    </p:cond>
                                  </p:endCondLst>
                                  <p:childTnLst>
                                    <p:set>
                                      <p:cBhvr>
                                        <p:cTn id="110" dur="1" fill="hold">
                                          <p:stCondLst>
                                            <p:cond delay="0"/>
                                          </p:stCondLst>
                                        </p:cTn>
                                        <p:tgtEl>
                                          <p:spTgt spid="53"/>
                                        </p:tgtEl>
                                        <p:attrNameLst>
                                          <p:attrName>style.visibility</p:attrName>
                                        </p:attrNameLst>
                                      </p:cBhvr>
                                      <p:to>
                                        <p:strVal val="visible"/>
                                      </p:to>
                                    </p:set>
                                    <p:anim calcmode="lin" valueType="num">
                                      <p:cBhvr>
                                        <p:cTn id="111" dur="400" fill="hold"/>
                                        <p:tgtEl>
                                          <p:spTgt spid="53"/>
                                        </p:tgtEl>
                                        <p:attrNameLst>
                                          <p:attrName>ppt_w</p:attrName>
                                        </p:attrNameLst>
                                      </p:cBhvr>
                                      <p:tavLst>
                                        <p:tav tm="0">
                                          <p:val>
                                            <p:fltVal val="0"/>
                                          </p:val>
                                        </p:tav>
                                        <p:tav tm="100000">
                                          <p:val>
                                            <p:strVal val="#ppt_w"/>
                                          </p:val>
                                        </p:tav>
                                      </p:tavLst>
                                    </p:anim>
                                    <p:anim calcmode="lin" valueType="num">
                                      <p:cBhvr>
                                        <p:cTn id="112" dur="400" fill="hold"/>
                                        <p:tgtEl>
                                          <p:spTgt spid="53"/>
                                        </p:tgtEl>
                                        <p:attrNameLst>
                                          <p:attrName>ppt_h</p:attrName>
                                        </p:attrNameLst>
                                      </p:cBhvr>
                                      <p:tavLst>
                                        <p:tav tm="0">
                                          <p:val>
                                            <p:fltVal val="0"/>
                                          </p:val>
                                        </p:tav>
                                        <p:tav tm="100000">
                                          <p:val>
                                            <p:strVal val="#ppt_h"/>
                                          </p:val>
                                        </p:tav>
                                      </p:tavLst>
                                    </p:anim>
                                    <p:animEffect transition="in" filter="fade">
                                      <p:cBhvr>
                                        <p:cTn id="113" dur="400"/>
                                        <p:tgtEl>
                                          <p:spTgt spid="53"/>
                                        </p:tgtEl>
                                      </p:cBhvr>
                                    </p:animEffect>
                                  </p:childTnLst>
                                </p:cTn>
                              </p:par>
                            </p:childTnLst>
                          </p:cTn>
                        </p:par>
                        <p:par>
                          <p:cTn id="114" fill="hold">
                            <p:stCondLst>
                              <p:cond delay="7900"/>
                            </p:stCondLst>
                            <p:childTnLst>
                              <p:par>
                                <p:cTn id="115" presetID="53" presetClass="entr" presetSubtype="16" fill="hold" grpId="0" nodeType="afterEffect" nodePh="1">
                                  <p:stCondLst>
                                    <p:cond delay="0"/>
                                  </p:stCondLst>
                                  <p:endCondLst>
                                    <p:cond evt="begin" delay="0">
                                      <p:tn val="115"/>
                                    </p:cond>
                                  </p:endCondLst>
                                  <p:childTnLst>
                                    <p:set>
                                      <p:cBhvr>
                                        <p:cTn id="116" dur="1" fill="hold">
                                          <p:stCondLst>
                                            <p:cond delay="0"/>
                                          </p:stCondLst>
                                        </p:cTn>
                                        <p:tgtEl>
                                          <p:spTgt spid="45"/>
                                        </p:tgtEl>
                                        <p:attrNameLst>
                                          <p:attrName>style.visibility</p:attrName>
                                        </p:attrNameLst>
                                      </p:cBhvr>
                                      <p:to>
                                        <p:strVal val="visible"/>
                                      </p:to>
                                    </p:set>
                                    <p:anim calcmode="lin" valueType="num">
                                      <p:cBhvr>
                                        <p:cTn id="117" dur="400" fill="hold"/>
                                        <p:tgtEl>
                                          <p:spTgt spid="45"/>
                                        </p:tgtEl>
                                        <p:attrNameLst>
                                          <p:attrName>ppt_w</p:attrName>
                                        </p:attrNameLst>
                                      </p:cBhvr>
                                      <p:tavLst>
                                        <p:tav tm="0">
                                          <p:val>
                                            <p:fltVal val="0"/>
                                          </p:val>
                                        </p:tav>
                                        <p:tav tm="100000">
                                          <p:val>
                                            <p:strVal val="#ppt_w"/>
                                          </p:val>
                                        </p:tav>
                                      </p:tavLst>
                                    </p:anim>
                                    <p:anim calcmode="lin" valueType="num">
                                      <p:cBhvr>
                                        <p:cTn id="118" dur="400" fill="hold"/>
                                        <p:tgtEl>
                                          <p:spTgt spid="45"/>
                                        </p:tgtEl>
                                        <p:attrNameLst>
                                          <p:attrName>ppt_h</p:attrName>
                                        </p:attrNameLst>
                                      </p:cBhvr>
                                      <p:tavLst>
                                        <p:tav tm="0">
                                          <p:val>
                                            <p:fltVal val="0"/>
                                          </p:val>
                                        </p:tav>
                                        <p:tav tm="100000">
                                          <p:val>
                                            <p:strVal val="#ppt_h"/>
                                          </p:val>
                                        </p:tav>
                                      </p:tavLst>
                                    </p:anim>
                                    <p:animEffect transition="in" filter="fade">
                                      <p:cBhvr>
                                        <p:cTn id="119" dur="400"/>
                                        <p:tgtEl>
                                          <p:spTgt spid="45"/>
                                        </p:tgtEl>
                                      </p:cBhvr>
                                    </p:animEffect>
                                  </p:childTnLst>
                                </p:cTn>
                              </p:par>
                            </p:childTnLst>
                          </p:cTn>
                        </p:par>
                        <p:par>
                          <p:cTn id="120" fill="hold">
                            <p:stCondLst>
                              <p:cond delay="8300"/>
                            </p:stCondLst>
                            <p:childTnLst>
                              <p:par>
                                <p:cTn id="121" presetID="53" presetClass="entr" presetSubtype="16" fill="hold" grpId="0" nodeType="afterEffect" nodePh="1">
                                  <p:stCondLst>
                                    <p:cond delay="0"/>
                                  </p:stCondLst>
                                  <p:endCondLst>
                                    <p:cond evt="begin" delay="0">
                                      <p:tn val="121"/>
                                    </p:cond>
                                  </p:endCondLst>
                                  <p:childTnLst>
                                    <p:set>
                                      <p:cBhvr>
                                        <p:cTn id="122" dur="1" fill="hold">
                                          <p:stCondLst>
                                            <p:cond delay="0"/>
                                          </p:stCondLst>
                                        </p:cTn>
                                        <p:tgtEl>
                                          <p:spTgt spid="46"/>
                                        </p:tgtEl>
                                        <p:attrNameLst>
                                          <p:attrName>style.visibility</p:attrName>
                                        </p:attrNameLst>
                                      </p:cBhvr>
                                      <p:to>
                                        <p:strVal val="visible"/>
                                      </p:to>
                                    </p:set>
                                    <p:anim calcmode="lin" valueType="num">
                                      <p:cBhvr>
                                        <p:cTn id="123" dur="400" fill="hold"/>
                                        <p:tgtEl>
                                          <p:spTgt spid="46"/>
                                        </p:tgtEl>
                                        <p:attrNameLst>
                                          <p:attrName>ppt_w</p:attrName>
                                        </p:attrNameLst>
                                      </p:cBhvr>
                                      <p:tavLst>
                                        <p:tav tm="0">
                                          <p:val>
                                            <p:fltVal val="0"/>
                                          </p:val>
                                        </p:tav>
                                        <p:tav tm="100000">
                                          <p:val>
                                            <p:strVal val="#ppt_w"/>
                                          </p:val>
                                        </p:tav>
                                      </p:tavLst>
                                    </p:anim>
                                    <p:anim calcmode="lin" valueType="num">
                                      <p:cBhvr>
                                        <p:cTn id="124" dur="400" fill="hold"/>
                                        <p:tgtEl>
                                          <p:spTgt spid="46"/>
                                        </p:tgtEl>
                                        <p:attrNameLst>
                                          <p:attrName>ppt_h</p:attrName>
                                        </p:attrNameLst>
                                      </p:cBhvr>
                                      <p:tavLst>
                                        <p:tav tm="0">
                                          <p:val>
                                            <p:fltVal val="0"/>
                                          </p:val>
                                        </p:tav>
                                        <p:tav tm="100000">
                                          <p:val>
                                            <p:strVal val="#ppt_h"/>
                                          </p:val>
                                        </p:tav>
                                      </p:tavLst>
                                    </p:anim>
                                    <p:animEffect transition="in" filter="fade">
                                      <p:cBhvr>
                                        <p:cTn id="125" dur="400"/>
                                        <p:tgtEl>
                                          <p:spTgt spid="46"/>
                                        </p:tgtEl>
                                      </p:cBhvr>
                                    </p:animEffect>
                                  </p:childTnLst>
                                </p:cTn>
                              </p:par>
                            </p:childTnLst>
                          </p:cTn>
                        </p:par>
                        <p:par>
                          <p:cTn id="126" fill="hold">
                            <p:stCondLst>
                              <p:cond delay="8700"/>
                            </p:stCondLst>
                            <p:childTnLst>
                              <p:par>
                                <p:cTn id="127" presetID="53" presetClass="entr" presetSubtype="16" fill="hold" grpId="0" nodeType="afterEffect" nodePh="1">
                                  <p:stCondLst>
                                    <p:cond delay="0"/>
                                  </p:stCondLst>
                                  <p:endCondLst>
                                    <p:cond evt="begin" delay="0">
                                      <p:tn val="127"/>
                                    </p:cond>
                                  </p:endCondLst>
                                  <p:childTnLst>
                                    <p:set>
                                      <p:cBhvr>
                                        <p:cTn id="128" dur="1" fill="hold">
                                          <p:stCondLst>
                                            <p:cond delay="0"/>
                                          </p:stCondLst>
                                        </p:cTn>
                                        <p:tgtEl>
                                          <p:spTgt spid="47"/>
                                        </p:tgtEl>
                                        <p:attrNameLst>
                                          <p:attrName>style.visibility</p:attrName>
                                        </p:attrNameLst>
                                      </p:cBhvr>
                                      <p:to>
                                        <p:strVal val="visible"/>
                                      </p:to>
                                    </p:set>
                                    <p:anim calcmode="lin" valueType="num">
                                      <p:cBhvr>
                                        <p:cTn id="129" dur="400" fill="hold"/>
                                        <p:tgtEl>
                                          <p:spTgt spid="47"/>
                                        </p:tgtEl>
                                        <p:attrNameLst>
                                          <p:attrName>ppt_w</p:attrName>
                                        </p:attrNameLst>
                                      </p:cBhvr>
                                      <p:tavLst>
                                        <p:tav tm="0">
                                          <p:val>
                                            <p:fltVal val="0"/>
                                          </p:val>
                                        </p:tav>
                                        <p:tav tm="100000">
                                          <p:val>
                                            <p:strVal val="#ppt_w"/>
                                          </p:val>
                                        </p:tav>
                                      </p:tavLst>
                                    </p:anim>
                                    <p:anim calcmode="lin" valueType="num">
                                      <p:cBhvr>
                                        <p:cTn id="130" dur="400" fill="hold"/>
                                        <p:tgtEl>
                                          <p:spTgt spid="47"/>
                                        </p:tgtEl>
                                        <p:attrNameLst>
                                          <p:attrName>ppt_h</p:attrName>
                                        </p:attrNameLst>
                                      </p:cBhvr>
                                      <p:tavLst>
                                        <p:tav tm="0">
                                          <p:val>
                                            <p:fltVal val="0"/>
                                          </p:val>
                                        </p:tav>
                                        <p:tav tm="100000">
                                          <p:val>
                                            <p:strVal val="#ppt_h"/>
                                          </p:val>
                                        </p:tav>
                                      </p:tavLst>
                                    </p:anim>
                                    <p:animEffect transition="in" filter="fade">
                                      <p:cBhvr>
                                        <p:cTn id="131" dur="400"/>
                                        <p:tgtEl>
                                          <p:spTgt spid="47"/>
                                        </p:tgtEl>
                                      </p:cBhvr>
                                    </p:animEffect>
                                  </p:childTnLst>
                                </p:cTn>
                              </p:par>
                            </p:childTnLst>
                          </p:cTn>
                        </p:par>
                        <p:par>
                          <p:cTn id="132" fill="hold">
                            <p:stCondLst>
                              <p:cond delay="9100"/>
                            </p:stCondLst>
                            <p:childTnLst>
                              <p:par>
                                <p:cTn id="133" presetID="53" presetClass="entr" presetSubtype="16" fill="hold" grpId="0" nodeType="afterEffect" nodePh="1">
                                  <p:stCondLst>
                                    <p:cond delay="0"/>
                                  </p:stCondLst>
                                  <p:endCondLst>
                                    <p:cond evt="begin" delay="0">
                                      <p:tn val="133"/>
                                    </p:cond>
                                  </p:endCondLst>
                                  <p:childTnLst>
                                    <p:set>
                                      <p:cBhvr>
                                        <p:cTn id="134" dur="1" fill="hold">
                                          <p:stCondLst>
                                            <p:cond delay="0"/>
                                          </p:stCondLst>
                                        </p:cTn>
                                        <p:tgtEl>
                                          <p:spTgt spid="57"/>
                                        </p:tgtEl>
                                        <p:attrNameLst>
                                          <p:attrName>style.visibility</p:attrName>
                                        </p:attrNameLst>
                                      </p:cBhvr>
                                      <p:to>
                                        <p:strVal val="visible"/>
                                      </p:to>
                                    </p:set>
                                    <p:anim calcmode="lin" valueType="num">
                                      <p:cBhvr>
                                        <p:cTn id="135" dur="400" fill="hold"/>
                                        <p:tgtEl>
                                          <p:spTgt spid="57"/>
                                        </p:tgtEl>
                                        <p:attrNameLst>
                                          <p:attrName>ppt_w</p:attrName>
                                        </p:attrNameLst>
                                      </p:cBhvr>
                                      <p:tavLst>
                                        <p:tav tm="0">
                                          <p:val>
                                            <p:fltVal val="0"/>
                                          </p:val>
                                        </p:tav>
                                        <p:tav tm="100000">
                                          <p:val>
                                            <p:strVal val="#ppt_w"/>
                                          </p:val>
                                        </p:tav>
                                      </p:tavLst>
                                    </p:anim>
                                    <p:anim calcmode="lin" valueType="num">
                                      <p:cBhvr>
                                        <p:cTn id="136" dur="400" fill="hold"/>
                                        <p:tgtEl>
                                          <p:spTgt spid="57"/>
                                        </p:tgtEl>
                                        <p:attrNameLst>
                                          <p:attrName>ppt_h</p:attrName>
                                        </p:attrNameLst>
                                      </p:cBhvr>
                                      <p:tavLst>
                                        <p:tav tm="0">
                                          <p:val>
                                            <p:fltVal val="0"/>
                                          </p:val>
                                        </p:tav>
                                        <p:tav tm="100000">
                                          <p:val>
                                            <p:strVal val="#ppt_h"/>
                                          </p:val>
                                        </p:tav>
                                      </p:tavLst>
                                    </p:anim>
                                    <p:animEffect transition="in" filter="fade">
                                      <p:cBhvr>
                                        <p:cTn id="137" dur="4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18"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359" y="549277"/>
            <a:ext cx="21948458" cy="2286000"/>
          </a:xfrm>
          <a:prstGeom prst="rect">
            <a:avLst/>
          </a:prstGeom>
        </p:spPr>
        <p:txBody>
          <a:bodyPr vert="horz" lIns="243852" tIns="121926" rIns="243852" bIns="121926" rtlCol="0" anchor="ctr">
            <a:normAutofit/>
          </a:bodyPr>
          <a:lstStyle/>
          <a:p>
            <a:r>
              <a:rPr lang="en-US" dirty="0"/>
              <a:t>Click to edit Master title style</a:t>
            </a:r>
          </a:p>
        </p:txBody>
      </p:sp>
      <p:sp>
        <p:nvSpPr>
          <p:cNvPr id="3" name="Text Placeholder 2"/>
          <p:cNvSpPr>
            <a:spLocks noGrp="1"/>
          </p:cNvSpPr>
          <p:nvPr>
            <p:ph type="body" idx="1"/>
          </p:nvPr>
        </p:nvSpPr>
        <p:spPr>
          <a:xfrm>
            <a:off x="1219359" y="3200403"/>
            <a:ext cx="21948458" cy="9051925"/>
          </a:xfrm>
          <a:prstGeom prst="rect">
            <a:avLst/>
          </a:prstGeom>
        </p:spPr>
        <p:txBody>
          <a:bodyPr vert="horz" lIns="243852" tIns="121926" rIns="243852" bIns="12192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19359" y="12712701"/>
            <a:ext cx="5690341" cy="730251"/>
          </a:xfrm>
          <a:prstGeom prst="rect">
            <a:avLst/>
          </a:prstGeom>
        </p:spPr>
        <p:txBody>
          <a:bodyPr vert="horz" lIns="243852" tIns="121926" rIns="243852" bIns="121926" rtlCol="0" anchor="ctr"/>
          <a:lstStyle>
            <a:lvl1pPr algn="l">
              <a:defRPr sz="3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8332285" y="12712701"/>
            <a:ext cx="7722605" cy="730251"/>
          </a:xfrm>
          <a:prstGeom prst="rect">
            <a:avLst/>
          </a:prstGeom>
        </p:spPr>
        <p:txBody>
          <a:bodyPr vert="horz" lIns="243852" tIns="121926" rIns="243852" bIns="121926"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477475" y="12712701"/>
            <a:ext cx="5690341" cy="730251"/>
          </a:xfrm>
          <a:prstGeom prst="rect">
            <a:avLst/>
          </a:prstGeom>
        </p:spPr>
        <p:txBody>
          <a:bodyPr vert="horz" lIns="243852" tIns="121926" rIns="243852" bIns="121926" rtlCol="0" anchor="ctr"/>
          <a:lstStyle>
            <a:lvl1pPr algn="r">
              <a:defRPr sz="3200">
                <a:solidFill>
                  <a:schemeClr val="tx1">
                    <a:tint val="75000"/>
                  </a:schemeClr>
                </a:solidFill>
              </a:defRPr>
            </a:lvl1pPr>
          </a:lstStyle>
          <a:p>
            <a:fld id="{9DF686B8-C880-FF40-96DC-14FF2413C34E}" type="slidenum">
              <a:rPr lang="en-US" smtClean="0"/>
              <a:t>‹#›</a:t>
            </a:fld>
            <a:endParaRPr lang="en-US"/>
          </a:p>
        </p:txBody>
      </p:sp>
    </p:spTree>
    <p:extLst>
      <p:ext uri="{BB962C8B-B14F-4D97-AF65-F5344CB8AC3E}">
        <p14:creationId xmlns:p14="http://schemas.microsoft.com/office/powerpoint/2010/main" val="429037045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1" r:id="rId3"/>
    <p:sldLayoutId id="2147483650" r:id="rId4"/>
    <p:sldLayoutId id="2147483662" r:id="rId5"/>
    <p:sldLayoutId id="2147483663" r:id="rId6"/>
    <p:sldLayoutId id="2147483669" r:id="rId7"/>
    <p:sldLayoutId id="2147483667" r:id="rId8"/>
    <p:sldLayoutId id="2147483666" r:id="rId9"/>
    <p:sldLayoutId id="2147483665" r:id="rId10"/>
    <p:sldLayoutId id="2147483670" r:id="rId11"/>
    <p:sldLayoutId id="2147483676" r:id="rId12"/>
    <p:sldLayoutId id="2147483678" r:id="rId13"/>
    <p:sldLayoutId id="2147483679" r:id="rId14"/>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ctr" defTabSz="1219261" rtl="0" eaLnBrk="1" latinLnBrk="0" hangingPunct="1">
        <a:spcBef>
          <a:spcPct val="0"/>
        </a:spcBef>
        <a:buNone/>
        <a:defRPr sz="7500" kern="1200">
          <a:solidFill>
            <a:schemeClr val="bg2"/>
          </a:solidFill>
          <a:latin typeface="Raleway ExtraBold"/>
          <a:ea typeface="+mj-ea"/>
          <a:cs typeface="Raleway ExtraBold"/>
        </a:defRPr>
      </a:lvl1pPr>
    </p:titleStyle>
    <p:body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p:bodyStyle>
    <p:otherStyle>
      <a:defPPr>
        <a:defRPr lang="en-US"/>
      </a:defPPr>
      <a:lvl1pPr marL="0" algn="l" defTabSz="1219261" rtl="0" eaLnBrk="1" latinLnBrk="0" hangingPunct="1">
        <a:defRPr sz="4800" kern="1200">
          <a:solidFill>
            <a:schemeClr val="tx1"/>
          </a:solidFill>
          <a:latin typeface="+mn-lt"/>
          <a:ea typeface="+mn-ea"/>
          <a:cs typeface="+mn-cs"/>
        </a:defRPr>
      </a:lvl1pPr>
      <a:lvl2pPr marL="1219261" algn="l" defTabSz="1219261" rtl="0" eaLnBrk="1" latinLnBrk="0" hangingPunct="1">
        <a:defRPr sz="4800" kern="1200">
          <a:solidFill>
            <a:schemeClr val="tx1"/>
          </a:solidFill>
          <a:latin typeface="+mn-lt"/>
          <a:ea typeface="+mn-ea"/>
          <a:cs typeface="+mn-cs"/>
        </a:defRPr>
      </a:lvl2pPr>
      <a:lvl3pPr marL="2438522" algn="l" defTabSz="1219261" rtl="0" eaLnBrk="1" latinLnBrk="0" hangingPunct="1">
        <a:defRPr sz="4800" kern="1200">
          <a:solidFill>
            <a:schemeClr val="tx1"/>
          </a:solidFill>
          <a:latin typeface="+mn-lt"/>
          <a:ea typeface="+mn-ea"/>
          <a:cs typeface="+mn-cs"/>
        </a:defRPr>
      </a:lvl3pPr>
      <a:lvl4pPr marL="3657783" algn="l" defTabSz="1219261" rtl="0" eaLnBrk="1" latinLnBrk="0" hangingPunct="1">
        <a:defRPr sz="4800" kern="1200">
          <a:solidFill>
            <a:schemeClr val="tx1"/>
          </a:solidFill>
          <a:latin typeface="+mn-lt"/>
          <a:ea typeface="+mn-ea"/>
          <a:cs typeface="+mn-cs"/>
        </a:defRPr>
      </a:lvl4pPr>
      <a:lvl5pPr marL="4877044" algn="l" defTabSz="1219261" rtl="0" eaLnBrk="1" latinLnBrk="0" hangingPunct="1">
        <a:defRPr sz="4800" kern="1200">
          <a:solidFill>
            <a:schemeClr val="tx1"/>
          </a:solidFill>
          <a:latin typeface="+mn-lt"/>
          <a:ea typeface="+mn-ea"/>
          <a:cs typeface="+mn-cs"/>
        </a:defRPr>
      </a:lvl5pPr>
      <a:lvl6pPr marL="6096305" algn="l" defTabSz="1219261" rtl="0" eaLnBrk="1" latinLnBrk="0" hangingPunct="1">
        <a:defRPr sz="4800" kern="1200">
          <a:solidFill>
            <a:schemeClr val="tx1"/>
          </a:solidFill>
          <a:latin typeface="+mn-lt"/>
          <a:ea typeface="+mn-ea"/>
          <a:cs typeface="+mn-cs"/>
        </a:defRPr>
      </a:lvl6pPr>
      <a:lvl7pPr marL="7315566" algn="l" defTabSz="1219261" rtl="0" eaLnBrk="1" latinLnBrk="0" hangingPunct="1">
        <a:defRPr sz="4800" kern="1200">
          <a:solidFill>
            <a:schemeClr val="tx1"/>
          </a:solidFill>
          <a:latin typeface="+mn-lt"/>
          <a:ea typeface="+mn-ea"/>
          <a:cs typeface="+mn-cs"/>
        </a:defRPr>
      </a:lvl7pPr>
      <a:lvl8pPr marL="8534827" algn="l" defTabSz="1219261" rtl="0" eaLnBrk="1" latinLnBrk="0" hangingPunct="1">
        <a:defRPr sz="4800" kern="1200">
          <a:solidFill>
            <a:schemeClr val="tx1"/>
          </a:solidFill>
          <a:latin typeface="+mn-lt"/>
          <a:ea typeface="+mn-ea"/>
          <a:cs typeface="+mn-cs"/>
        </a:defRPr>
      </a:lvl8pPr>
      <a:lvl9pPr marL="9754088" algn="l" defTabSz="1219261"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735479" y="4232449"/>
            <a:ext cx="21651695" cy="2940051"/>
          </a:xfrm>
        </p:spPr>
        <p:txBody>
          <a:bodyPr>
            <a:normAutofit/>
          </a:bodyPr>
          <a:lstStyle/>
          <a:p>
            <a:pPr algn="l"/>
            <a:r>
              <a:rPr lang="en-US" sz="1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Face</a:t>
            </a:r>
            <a:r>
              <a:rPr lang="en-US" sz="14400" dirty="0"/>
              <a:t> </a:t>
            </a:r>
            <a:r>
              <a:rPr lang="en-US" sz="1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Recognition</a:t>
            </a:r>
            <a:endParaRPr lang="en-US" sz="14400" dirty="0"/>
          </a:p>
        </p:txBody>
      </p:sp>
      <p:sp>
        <p:nvSpPr>
          <p:cNvPr id="3" name="Subtitle 2"/>
          <p:cNvSpPr>
            <a:spLocks noGrp="1"/>
          </p:cNvSpPr>
          <p:nvPr>
            <p:ph type="subTitle" idx="4294967295"/>
          </p:nvPr>
        </p:nvSpPr>
        <p:spPr>
          <a:xfrm>
            <a:off x="2974316" y="6628613"/>
            <a:ext cx="17131486" cy="1105808"/>
          </a:xfrm>
        </p:spPr>
        <p:txBody>
          <a:bodyPr>
            <a:normAutofit/>
          </a:bodyPr>
          <a:lstStyle/>
          <a:p>
            <a:pPr algn="l"/>
            <a:r>
              <a:rPr lang="en-US" sz="4300" dirty="0">
                <a:latin typeface="Raleway ExtraLight"/>
                <a:cs typeface="Raleway ExtraLight"/>
              </a:rPr>
              <a:t>Big Data Content Analytics</a:t>
            </a:r>
          </a:p>
        </p:txBody>
      </p:sp>
      <p:sp>
        <p:nvSpPr>
          <p:cNvPr id="8" name="Slide Number Placeholder 7"/>
          <p:cNvSpPr>
            <a:spLocks noGrp="1"/>
          </p:cNvSpPr>
          <p:nvPr>
            <p:ph type="sldNum" sz="quarter" idx="12"/>
          </p:nvPr>
        </p:nvSpPr>
        <p:spPr/>
        <p:txBody>
          <a:bodyPr/>
          <a:lstStyle/>
          <a:p>
            <a:fld id="{9DF686B8-C880-FF40-96DC-14FF2413C34E}" type="slidenum">
              <a:rPr lang="en-US" smtClean="0"/>
              <a:t>1</a:t>
            </a:fld>
            <a:endParaRPr lang="en-US" dirty="0"/>
          </a:p>
        </p:txBody>
      </p:sp>
      <p:sp>
        <p:nvSpPr>
          <p:cNvPr id="6" name="Oval 5"/>
          <p:cNvSpPr/>
          <p:nvPr/>
        </p:nvSpPr>
        <p:spPr>
          <a:xfrm>
            <a:off x="22175787" y="533400"/>
            <a:ext cx="1752600" cy="1524000"/>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13" name="Subtitle 2">
            <a:extLst>
              <a:ext uri="{FF2B5EF4-FFF2-40B4-BE49-F238E27FC236}">
                <a16:creationId xmlns:a16="http://schemas.microsoft.com/office/drawing/2014/main" id="{B3773289-D10E-43F1-8E2E-88D4D45FC689}"/>
              </a:ext>
            </a:extLst>
          </p:cNvPr>
          <p:cNvSpPr txBox="1">
            <a:spLocks/>
          </p:cNvSpPr>
          <p:nvPr/>
        </p:nvSpPr>
        <p:spPr>
          <a:xfrm>
            <a:off x="19203987" y="12268200"/>
            <a:ext cx="4267200" cy="914400"/>
          </a:xfrm>
          <a:prstGeom prst="rect">
            <a:avLst/>
          </a:prstGeom>
        </p:spPr>
        <p:txBody>
          <a:bodyPr vert="horz" lIns="243852" tIns="121926" rIns="243852" bIns="121926" rtlCol="0">
            <a:normAutofit/>
          </a:bodyPr>
          <a:lstStyle>
            <a:lvl1pPr marL="0" indent="0" algn="l" defTabSz="1219261" rtl="0" eaLnBrk="1" latinLnBrk="0" hangingPunct="1">
              <a:spcBef>
                <a:spcPct val="20000"/>
              </a:spcBef>
              <a:buFont typeface="Arial"/>
              <a:buNone/>
              <a:defRPr sz="6400" kern="1200">
                <a:solidFill>
                  <a:schemeClr val="bg1">
                    <a:lumMod val="75000"/>
                  </a:schemeClr>
                </a:solidFill>
                <a:latin typeface="Raleway Light"/>
                <a:ea typeface="+mn-ea"/>
                <a:cs typeface="Raleway Light"/>
              </a:defRPr>
            </a:lvl1pPr>
            <a:lvl2pPr marL="1219261" indent="0" algn="l" defTabSz="1219261" rtl="0" eaLnBrk="1" latinLnBrk="0" hangingPunct="1">
              <a:spcBef>
                <a:spcPct val="20000"/>
              </a:spcBef>
              <a:buFont typeface="Arial"/>
              <a:buNone/>
              <a:defRPr sz="4800" kern="1200">
                <a:solidFill>
                  <a:schemeClr val="bg1">
                    <a:lumMod val="75000"/>
                  </a:schemeClr>
                </a:solidFill>
                <a:latin typeface="Raleway Light"/>
                <a:ea typeface="+mn-ea"/>
                <a:cs typeface="Raleway Light"/>
              </a:defRPr>
            </a:lvl2pPr>
            <a:lvl3pPr marL="2438522" indent="0" algn="l" defTabSz="1219261" rtl="0" eaLnBrk="1" latinLnBrk="0" hangingPunct="1">
              <a:spcBef>
                <a:spcPct val="20000"/>
              </a:spcBef>
              <a:buFont typeface="Arial"/>
              <a:buNone/>
              <a:defRPr sz="4300" kern="1200">
                <a:solidFill>
                  <a:schemeClr val="bg1">
                    <a:lumMod val="75000"/>
                  </a:schemeClr>
                </a:solidFill>
                <a:latin typeface="Raleway Light"/>
                <a:ea typeface="+mn-ea"/>
                <a:cs typeface="Raleway Light"/>
              </a:defRPr>
            </a:lvl3pPr>
            <a:lvl4pPr marL="3657783"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4pPr>
            <a:lvl5pPr marL="4877044" indent="0" algn="l" defTabSz="1219261" rtl="0" eaLnBrk="1" latinLnBrk="0" hangingPunct="1">
              <a:spcBef>
                <a:spcPct val="20000"/>
              </a:spcBef>
              <a:buFont typeface="Arial"/>
              <a:buNone/>
              <a:defRPr sz="3700" kern="1200">
                <a:solidFill>
                  <a:schemeClr val="bg1">
                    <a:lumMod val="75000"/>
                  </a:schemeClr>
                </a:solidFill>
                <a:latin typeface="Raleway Light"/>
                <a:ea typeface="+mn-ea"/>
                <a:cs typeface="Raleway Light"/>
              </a:defRPr>
            </a:lvl5pPr>
            <a:lvl6pPr marL="6705935" indent="-609630" algn="l" defTabSz="1219261" rtl="0" eaLnBrk="1" latinLnBrk="0" hangingPunct="1">
              <a:spcBef>
                <a:spcPct val="20000"/>
              </a:spcBef>
              <a:buFont typeface="Arial"/>
              <a:buChar char="•"/>
              <a:defRPr sz="5300" kern="1200">
                <a:solidFill>
                  <a:schemeClr val="tx1"/>
                </a:solidFill>
                <a:latin typeface="+mn-lt"/>
                <a:ea typeface="+mn-ea"/>
                <a:cs typeface="+mn-cs"/>
              </a:defRPr>
            </a:lvl6pPr>
            <a:lvl7pPr marL="7925196" indent="-609630" algn="l" defTabSz="1219261" rtl="0" eaLnBrk="1" latinLnBrk="0" hangingPunct="1">
              <a:spcBef>
                <a:spcPct val="20000"/>
              </a:spcBef>
              <a:buFont typeface="Arial"/>
              <a:buChar char="•"/>
              <a:defRPr sz="5300" kern="1200">
                <a:solidFill>
                  <a:schemeClr val="tx1"/>
                </a:solidFill>
                <a:latin typeface="+mn-lt"/>
                <a:ea typeface="+mn-ea"/>
                <a:cs typeface="+mn-cs"/>
              </a:defRPr>
            </a:lvl7pPr>
            <a:lvl8pPr marL="9144457" indent="-609630" algn="l" defTabSz="1219261" rtl="0" eaLnBrk="1" latinLnBrk="0" hangingPunct="1">
              <a:spcBef>
                <a:spcPct val="20000"/>
              </a:spcBef>
              <a:buFont typeface="Arial"/>
              <a:buChar char="•"/>
              <a:defRPr sz="5300" kern="1200">
                <a:solidFill>
                  <a:schemeClr val="tx1"/>
                </a:solidFill>
                <a:latin typeface="+mn-lt"/>
                <a:ea typeface="+mn-ea"/>
                <a:cs typeface="+mn-cs"/>
              </a:defRPr>
            </a:lvl8pPr>
            <a:lvl9pPr marL="10363718" indent="-609630" algn="l" defTabSz="1219261" rtl="0" eaLnBrk="1" latinLnBrk="0" hangingPunct="1">
              <a:spcBef>
                <a:spcPct val="20000"/>
              </a:spcBef>
              <a:buFont typeface="Arial"/>
              <a:buChar char="•"/>
              <a:defRPr sz="5300" kern="1200">
                <a:solidFill>
                  <a:schemeClr val="tx1"/>
                </a:solidFill>
                <a:latin typeface="+mn-lt"/>
                <a:ea typeface="+mn-ea"/>
                <a:cs typeface="+mn-cs"/>
              </a:defRPr>
            </a:lvl9pPr>
          </a:lstStyle>
          <a:p>
            <a:r>
              <a:rPr lang="en-US" sz="3600" dirty="0">
                <a:latin typeface="Raleway ExtraLight"/>
                <a:cs typeface="Raleway ExtraLight"/>
              </a:rPr>
              <a:t>September 2019</a:t>
            </a:r>
          </a:p>
        </p:txBody>
      </p:sp>
    </p:spTree>
    <p:extLst>
      <p:ext uri="{BB962C8B-B14F-4D97-AF65-F5344CB8AC3E}">
        <p14:creationId xmlns:p14="http://schemas.microsoft.com/office/powerpoint/2010/main" val="312965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fade">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12" name="Title 1"/>
          <p:cNvSpPr txBox="1">
            <a:spLocks/>
          </p:cNvSpPr>
          <p:nvPr/>
        </p:nvSpPr>
        <p:spPr>
          <a:xfrm>
            <a:off x="7392987" y="5029200"/>
            <a:ext cx="9601200" cy="2559051"/>
          </a:xfrm>
          <a:prstGeom prst="rect">
            <a:avLst/>
          </a:prstGeom>
        </p:spPr>
        <p:txBody>
          <a:bodyPr vert="horz" lIns="243852" tIns="121926" rIns="243852" bIns="121926" rtlCol="0" anchor="ctr">
            <a:normAutofit fontScale="92500"/>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1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0968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144587" y="9169037"/>
            <a:ext cx="17131486" cy="2940051"/>
          </a:xfrm>
          <a:prstGeom prst="rect">
            <a:avLst/>
          </a:prstGeom>
        </p:spPr>
        <p:txBody>
          <a:bodyPr vert="horz" lIns="243852" tIns="121926" rIns="243852" bIns="121926" rtlCol="0" anchor="ctr">
            <a:normAutofit lnSpcReduction="10000"/>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9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a:t>
            </a:r>
            <a:r>
              <a:rPr lang="en-US" sz="9000" dirty="0">
                <a:solidFill>
                  <a:schemeClr val="accent1"/>
                </a:solidFill>
              </a:rPr>
              <a:t> </a:t>
            </a:r>
            <a:r>
              <a:rPr lang="en-US" sz="9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Case: Face Recognition in check in process</a:t>
            </a:r>
            <a:endParaRPr lang="en-US" sz="9000" dirty="0">
              <a:solidFill>
                <a:schemeClr val="accent1"/>
              </a:solidFill>
            </a:endParaRPr>
          </a:p>
        </p:txBody>
      </p:sp>
      <p:sp>
        <p:nvSpPr>
          <p:cNvPr id="21" name="Rectangle 20"/>
          <p:cNvSpPr/>
          <p:nvPr/>
        </p:nvSpPr>
        <p:spPr>
          <a:xfrm>
            <a:off x="1" y="0"/>
            <a:ext cx="24387174" cy="8229600"/>
          </a:xfrm>
          <a:prstGeom prst="rect">
            <a:avLst/>
          </a:prstGeom>
          <a:solidFill>
            <a:schemeClr val="accent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837D626-6D18-4A5F-90E4-5B5BCC6A9F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99391"/>
            <a:ext cx="24387173" cy="8229600"/>
          </a:xfrm>
          <a:prstGeom prst="rect">
            <a:avLst/>
          </a:prstGeom>
          <a:noFill/>
          <a:ln>
            <a:noFill/>
          </a:ln>
        </p:spPr>
      </p:pic>
    </p:spTree>
    <p:extLst>
      <p:ext uri="{BB962C8B-B14F-4D97-AF65-F5344CB8AC3E}">
        <p14:creationId xmlns:p14="http://schemas.microsoft.com/office/powerpoint/2010/main" val="1529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p:txBody>
          <a:bodyPr/>
          <a:lstStyle/>
          <a:p>
            <a:r>
              <a:rPr lang="en-US" b="1" dirty="0">
                <a:ln w="12700">
                  <a:solidFill>
                    <a:schemeClr val="accent5"/>
                  </a:solidFill>
                  <a:prstDash val="solid"/>
                </a:ln>
                <a:pattFill prst="ltDnDiag">
                  <a:fgClr>
                    <a:schemeClr val="accent5">
                      <a:lumMod val="60000"/>
                      <a:lumOff val="40000"/>
                    </a:schemeClr>
                  </a:fgClr>
                  <a:bgClr>
                    <a:schemeClr val="bg1"/>
                  </a:bgClr>
                </a:pattFill>
              </a:rPr>
              <a:t>Target</a:t>
            </a:r>
            <a:endParaRPr lang="en-US" dirty="0"/>
          </a:p>
        </p:txBody>
      </p:sp>
      <p:sp>
        <p:nvSpPr>
          <p:cNvPr id="11" name="Rectangle 10"/>
          <p:cNvSpPr/>
          <p:nvPr/>
        </p:nvSpPr>
        <p:spPr>
          <a:xfrm>
            <a:off x="1144587" y="1838460"/>
            <a:ext cx="21488400" cy="99725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800" dirty="0">
                <a:solidFill>
                  <a:schemeClr val="accent2">
                    <a:lumMod val="50000"/>
                  </a:schemeClr>
                </a:solidFill>
              </a:rPr>
              <a:t>After 9/11, significant progress has been made in developing and using face recognition systems in airports as US, Canadian and British Governments sponsored evaluations and challenge problems to ameliorate the error rate and thus improve systems’ performance. </a:t>
            </a:r>
          </a:p>
          <a:p>
            <a:endParaRPr lang="en-US" sz="3800" dirty="0">
              <a:solidFill>
                <a:schemeClr val="accent2">
                  <a:lumMod val="50000"/>
                </a:schemeClr>
              </a:solidFill>
            </a:endParaRPr>
          </a:p>
          <a:p>
            <a:r>
              <a:rPr lang="en-US" sz="3800" dirty="0">
                <a:solidFill>
                  <a:schemeClr val="accent2">
                    <a:lumMod val="50000"/>
                  </a:schemeClr>
                </a:solidFill>
              </a:rPr>
              <a:t>Our model will be trained to identify similarity of the images taken at an airport gate (check in phase) with an existing database of images captured at an earlier point. This database could be images from sources like passport or another document.</a:t>
            </a:r>
          </a:p>
          <a:p>
            <a:endParaRPr lang="en-US" sz="3800" dirty="0">
              <a:solidFill>
                <a:schemeClr val="accent2">
                  <a:lumMod val="50000"/>
                </a:schemeClr>
              </a:solidFill>
            </a:endParaRPr>
          </a:p>
          <a:p>
            <a:r>
              <a:rPr lang="en-US" sz="3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So, next time you go to the airport you might experience something different as part of the security process: A machine scanning your face to recognize you and eventually verify you.</a:t>
            </a:r>
          </a:p>
          <a:p>
            <a:pPr algn="ctr"/>
            <a:endParaRPr lang="el-GR" sz="3800" dirty="0">
              <a:solidFill>
                <a:schemeClr val="accent2">
                  <a:lumMod val="50000"/>
                </a:schemeClr>
              </a:solidFill>
            </a:endParaRPr>
          </a:p>
        </p:txBody>
      </p:sp>
      <p:sp>
        <p:nvSpPr>
          <p:cNvPr id="25" name="Rectangle 24"/>
          <p:cNvSpPr/>
          <p:nvPr/>
        </p:nvSpPr>
        <p:spPr>
          <a:xfrm>
            <a:off x="19737387" y="304664"/>
            <a:ext cx="4343400" cy="1447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8926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Why Siamese model?</a:t>
            </a:r>
            <a:endParaRPr lang="en-US" dirty="0"/>
          </a:p>
        </p:txBody>
      </p:sp>
      <p:sp>
        <p:nvSpPr>
          <p:cNvPr id="39" name="Rectangle 38"/>
          <p:cNvSpPr/>
          <p:nvPr/>
        </p:nvSpPr>
        <p:spPr>
          <a:xfrm>
            <a:off x="21984821" y="340660"/>
            <a:ext cx="1791166" cy="146215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4" name="TextBox 23"/>
          <p:cNvSpPr txBox="1"/>
          <p:nvPr/>
        </p:nvSpPr>
        <p:spPr>
          <a:xfrm>
            <a:off x="1601787" y="3505200"/>
            <a:ext cx="8498027" cy="7448205"/>
          </a:xfrm>
          <a:prstGeom prst="rect">
            <a:avLst/>
          </a:prstGeom>
          <a:noFill/>
        </p:spPr>
        <p:txBody>
          <a:bodyPr wrap="square" lIns="243852" tIns="121926" rIns="243852" bIns="121926" rtlCol="0">
            <a:spAutoFit/>
          </a:bodyPr>
          <a:lstStyle/>
          <a:p>
            <a:pPr marL="571500" indent="-571500">
              <a:buFont typeface="Wingdings" panose="05000000000000000000" pitchFamily="2" charset="2"/>
              <a:buChar char="Ø"/>
            </a:pPr>
            <a:r>
              <a:rPr lang="en-US" sz="3600" dirty="0">
                <a:solidFill>
                  <a:schemeClr val="accent6">
                    <a:lumMod val="50000"/>
                  </a:schemeClr>
                </a:solidFill>
                <a:latin typeface="Raleway ExtraBold"/>
                <a:cs typeface="Raleway ExtraBold"/>
              </a:rPr>
              <a:t>One shot learning technique</a:t>
            </a:r>
          </a:p>
          <a:p>
            <a:pPr marL="571500" indent="-571500">
              <a:buFont typeface="Wingdings" panose="05000000000000000000" pitchFamily="2" charset="2"/>
              <a:buChar char="Ø"/>
            </a:pPr>
            <a:endParaRPr lang="en-US" sz="3600" dirty="0">
              <a:solidFill>
                <a:schemeClr val="accent6">
                  <a:lumMod val="50000"/>
                </a:schemeClr>
              </a:solidFill>
              <a:latin typeface="Raleway ExtraBold"/>
              <a:cs typeface="Raleway ExtraBold"/>
            </a:endParaRPr>
          </a:p>
          <a:p>
            <a:pPr marL="571500" indent="-571500">
              <a:buFont typeface="Wingdings" panose="05000000000000000000" pitchFamily="2" charset="2"/>
              <a:buChar char="Ø"/>
            </a:pPr>
            <a:r>
              <a:rPr lang="en-US" sz="3600" dirty="0">
                <a:solidFill>
                  <a:schemeClr val="accent6">
                    <a:lumMod val="50000"/>
                  </a:schemeClr>
                </a:solidFill>
                <a:latin typeface="Raleway ExtraBold"/>
                <a:cs typeface="Raleway ExtraBold"/>
              </a:rPr>
              <a:t>Fewer data points. In fact only one training example per class is required.</a:t>
            </a:r>
          </a:p>
          <a:p>
            <a:pPr marL="571500" indent="-571500">
              <a:buFont typeface="Wingdings" panose="05000000000000000000" pitchFamily="2" charset="2"/>
              <a:buChar char="Ø"/>
            </a:pPr>
            <a:endParaRPr lang="en-US" sz="3600" dirty="0">
              <a:solidFill>
                <a:schemeClr val="accent6">
                  <a:lumMod val="50000"/>
                </a:schemeClr>
              </a:solidFill>
              <a:latin typeface="Raleway ExtraBold"/>
              <a:cs typeface="Raleway ExtraBold"/>
            </a:endParaRPr>
          </a:p>
          <a:p>
            <a:r>
              <a:rPr lang="en-US" sz="3600" dirty="0">
                <a:solidFill>
                  <a:schemeClr val="accent6">
                    <a:lumMod val="50000"/>
                  </a:schemeClr>
                </a:solidFill>
                <a:latin typeface="Raleway ExtraBold"/>
                <a:cs typeface="Raleway ExtraBold"/>
              </a:rPr>
              <a:t>Thus, siamese model for face recognition:</a:t>
            </a:r>
          </a:p>
          <a:p>
            <a:endParaRPr lang="en-US" sz="3600" dirty="0">
              <a:solidFill>
                <a:schemeClr val="accent6">
                  <a:lumMod val="50000"/>
                </a:schemeClr>
              </a:solidFill>
              <a:latin typeface="Raleway ExtraBold"/>
              <a:cs typeface="Raleway ExtraBold"/>
            </a:endParaRPr>
          </a:p>
          <a:p>
            <a:pPr marL="571500" indent="-571500">
              <a:buFont typeface="Wingdings" panose="05000000000000000000" pitchFamily="2" charset="2"/>
              <a:buChar char="Ø"/>
            </a:pPr>
            <a:r>
              <a:rPr lang="en-US" sz="3600" dirty="0">
                <a:solidFill>
                  <a:schemeClr val="accent6">
                    <a:lumMod val="50000"/>
                  </a:schemeClr>
                </a:solidFill>
                <a:latin typeface="Raleway ExtraBold"/>
                <a:cs typeface="Raleway ExtraBold"/>
              </a:rPr>
              <a:t>Time efficient</a:t>
            </a:r>
          </a:p>
          <a:p>
            <a:pPr marL="571500" indent="-571500">
              <a:buFont typeface="Wingdings" panose="05000000000000000000" pitchFamily="2" charset="2"/>
              <a:buChar char="Ø"/>
            </a:pPr>
            <a:endParaRPr lang="en-US" sz="3600" dirty="0">
              <a:solidFill>
                <a:schemeClr val="accent6">
                  <a:lumMod val="50000"/>
                </a:schemeClr>
              </a:solidFill>
              <a:latin typeface="Raleway ExtraBold"/>
              <a:cs typeface="Raleway ExtraBold"/>
            </a:endParaRPr>
          </a:p>
          <a:p>
            <a:pPr marL="571500" indent="-571500">
              <a:buFont typeface="Wingdings" panose="05000000000000000000" pitchFamily="2" charset="2"/>
              <a:buChar char="Ø"/>
            </a:pPr>
            <a:r>
              <a:rPr lang="en-US" sz="3600" dirty="0">
                <a:solidFill>
                  <a:schemeClr val="accent6">
                    <a:lumMod val="50000"/>
                  </a:schemeClr>
                </a:solidFill>
                <a:latin typeface="Raleway ExtraBold"/>
                <a:cs typeface="Raleway ExtraBold"/>
              </a:rPr>
              <a:t>Low cost</a:t>
            </a:r>
          </a:p>
          <a:p>
            <a:endParaRPr lang="en-US" sz="3600" dirty="0">
              <a:solidFill>
                <a:schemeClr val="accent6">
                  <a:lumMod val="50000"/>
                </a:schemeClr>
              </a:solidFill>
              <a:latin typeface="Raleway ExtraBold"/>
              <a:cs typeface="Raleway ExtraBold"/>
            </a:endParaRPr>
          </a:p>
        </p:txBody>
      </p:sp>
      <p:sp>
        <p:nvSpPr>
          <p:cNvPr id="42" name="AutoShape 42"/>
          <p:cNvSpPr>
            <a:spLocks/>
          </p:cNvSpPr>
          <p:nvPr/>
        </p:nvSpPr>
        <p:spPr bwMode="auto">
          <a:xfrm>
            <a:off x="611187" y="4114800"/>
            <a:ext cx="676719" cy="7912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55" y="7482"/>
                </a:moveTo>
                <a:lnTo>
                  <a:pt x="5879" y="19672"/>
                </a:lnTo>
                <a:lnTo>
                  <a:pt x="0" y="21599"/>
                </a:lnTo>
                <a:lnTo>
                  <a:pt x="1929" y="15721"/>
                </a:lnTo>
                <a:lnTo>
                  <a:pt x="14117" y="3542"/>
                </a:lnTo>
                <a:lnTo>
                  <a:pt x="18055" y="7482"/>
                </a:lnTo>
                <a:close/>
                <a:moveTo>
                  <a:pt x="14484" y="6483"/>
                </a:moveTo>
                <a:cubicBezTo>
                  <a:pt x="14672" y="6295"/>
                  <a:pt x="14672" y="6092"/>
                  <a:pt x="14484" y="5878"/>
                </a:cubicBezTo>
                <a:cubicBezTo>
                  <a:pt x="14393" y="5784"/>
                  <a:pt x="14287" y="5737"/>
                  <a:pt x="14169" y="5737"/>
                </a:cubicBezTo>
                <a:cubicBezTo>
                  <a:pt x="14052" y="5737"/>
                  <a:pt x="13958" y="5784"/>
                  <a:pt x="13882" y="5878"/>
                </a:cubicBezTo>
                <a:lnTo>
                  <a:pt x="4179" y="15554"/>
                </a:lnTo>
                <a:cubicBezTo>
                  <a:pt x="4085" y="15648"/>
                  <a:pt x="4035" y="15751"/>
                  <a:pt x="4035" y="15868"/>
                </a:cubicBezTo>
                <a:cubicBezTo>
                  <a:pt x="4035" y="15986"/>
                  <a:pt x="4085" y="16092"/>
                  <a:pt x="4179" y="16186"/>
                </a:cubicBezTo>
                <a:cubicBezTo>
                  <a:pt x="4252" y="16262"/>
                  <a:pt x="4358" y="16297"/>
                  <a:pt x="4487" y="16297"/>
                </a:cubicBezTo>
                <a:cubicBezTo>
                  <a:pt x="4598" y="16297"/>
                  <a:pt x="4695" y="16262"/>
                  <a:pt x="4784" y="16186"/>
                </a:cubicBezTo>
                <a:lnTo>
                  <a:pt x="14484" y="6483"/>
                </a:lnTo>
                <a:close/>
                <a:moveTo>
                  <a:pt x="21106" y="2068"/>
                </a:moveTo>
                <a:cubicBezTo>
                  <a:pt x="21435" y="2394"/>
                  <a:pt x="21599" y="2790"/>
                  <a:pt x="21599" y="3254"/>
                </a:cubicBezTo>
                <a:cubicBezTo>
                  <a:pt x="21599" y="3721"/>
                  <a:pt x="21435" y="4109"/>
                  <a:pt x="21106" y="4429"/>
                </a:cubicBezTo>
                <a:lnTo>
                  <a:pt x="19435" y="6101"/>
                </a:lnTo>
                <a:lnTo>
                  <a:pt x="15497" y="2165"/>
                </a:lnTo>
                <a:lnTo>
                  <a:pt x="17171" y="490"/>
                </a:lnTo>
                <a:cubicBezTo>
                  <a:pt x="17494" y="164"/>
                  <a:pt x="17890" y="0"/>
                  <a:pt x="18348" y="0"/>
                </a:cubicBezTo>
                <a:cubicBezTo>
                  <a:pt x="18807" y="0"/>
                  <a:pt x="19203" y="164"/>
                  <a:pt x="19529" y="490"/>
                </a:cubicBezTo>
                <a:lnTo>
                  <a:pt x="20331" y="1266"/>
                </a:lnTo>
                <a:lnTo>
                  <a:pt x="21106" y="2068"/>
                </a:lnTo>
                <a:close/>
              </a:path>
            </a:pathLst>
          </a:custGeom>
          <a:solidFill>
            <a:schemeClr val="bg1"/>
          </a:solidFill>
          <a:ln>
            <a:noFill/>
          </a:ln>
          <a:effec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5" name="AutoShape 119"/>
          <p:cNvSpPr>
            <a:spLocks/>
          </p:cNvSpPr>
          <p:nvPr/>
        </p:nvSpPr>
        <p:spPr bwMode="auto">
          <a:xfrm>
            <a:off x="680797" y="6705600"/>
            <a:ext cx="692390" cy="6499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6" name="AutoShape 39"/>
          <p:cNvSpPr>
            <a:spLocks/>
          </p:cNvSpPr>
          <p:nvPr/>
        </p:nvSpPr>
        <p:spPr bwMode="auto">
          <a:xfrm>
            <a:off x="687387" y="9296400"/>
            <a:ext cx="622919" cy="717901"/>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bg1"/>
          </a:solidFill>
          <a:ln>
            <a:noFill/>
          </a:ln>
          <a:effec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pic>
        <p:nvPicPr>
          <p:cNvPr id="26" name="Picture 25">
            <a:extLst>
              <a:ext uri="{FF2B5EF4-FFF2-40B4-BE49-F238E27FC236}">
                <a16:creationId xmlns:a16="http://schemas.microsoft.com/office/drawing/2014/main" id="{BC836DD0-0056-4F04-934F-B9D3E9DD20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87124" y="2514600"/>
            <a:ext cx="9597697" cy="9067800"/>
          </a:xfrm>
          <a:prstGeom prst="rect">
            <a:avLst/>
          </a:prstGeom>
          <a:noFill/>
          <a:ln>
            <a:noFill/>
          </a:ln>
        </p:spPr>
      </p:pic>
      <p:cxnSp>
        <p:nvCxnSpPr>
          <p:cNvPr id="27" name="Straight Connector 26">
            <a:extLst>
              <a:ext uri="{FF2B5EF4-FFF2-40B4-BE49-F238E27FC236}">
                <a16:creationId xmlns:a16="http://schemas.microsoft.com/office/drawing/2014/main" id="{CE25FBB8-3CEA-4973-A3D6-EB61D0693E80}"/>
              </a:ext>
            </a:extLst>
          </p:cNvPr>
          <p:cNvCxnSpPr/>
          <p:nvPr/>
        </p:nvCxnSpPr>
        <p:spPr>
          <a:xfrm>
            <a:off x="11202987" y="2117188"/>
            <a:ext cx="0" cy="1029678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51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a:t>
            </a:r>
            <a:r>
              <a:rPr lang="en-US" dirty="0"/>
              <a:t> </a:t>
            </a:r>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Dataset</a:t>
            </a:r>
            <a:endParaRPr lang="en-US" dirty="0"/>
          </a:p>
        </p:txBody>
      </p:sp>
      <p:sp>
        <p:nvSpPr>
          <p:cNvPr id="39" name="Rectangle 38"/>
          <p:cNvSpPr/>
          <p:nvPr/>
        </p:nvSpPr>
        <p:spPr>
          <a:xfrm>
            <a:off x="21984821" y="340660"/>
            <a:ext cx="1791166" cy="146215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4" name="TextBox 23"/>
          <p:cNvSpPr txBox="1"/>
          <p:nvPr/>
        </p:nvSpPr>
        <p:spPr>
          <a:xfrm>
            <a:off x="1710042" y="3832220"/>
            <a:ext cx="9100551" cy="6340209"/>
          </a:xfrm>
          <a:prstGeom prst="rect">
            <a:avLst/>
          </a:prstGeom>
          <a:noFill/>
        </p:spPr>
        <p:txBody>
          <a:bodyPr wrap="square" lIns="243852" tIns="121926" rIns="243852" bIns="121926" rtlCol="0">
            <a:spAutoFit/>
          </a:bodyPr>
          <a:lstStyle/>
          <a:p>
            <a:pPr marL="571500" indent="-571500">
              <a:buFont typeface="Arial" panose="020B0604020202020204" pitchFamily="34" charset="0"/>
              <a:buChar char="•"/>
            </a:pPr>
            <a:endParaRPr lang="en-US" sz="3600" dirty="0">
              <a:solidFill>
                <a:schemeClr val="accent4">
                  <a:lumMod val="50000"/>
                </a:schemeClr>
              </a:solidFill>
              <a:latin typeface="Raleway ExtraBold"/>
              <a:cs typeface="Raleway ExtraBold"/>
            </a:endParaRPr>
          </a:p>
          <a:p>
            <a:pPr marL="571500" indent="-571500">
              <a:buFont typeface="Arial" panose="020B0604020202020204" pitchFamily="34" charset="0"/>
              <a:buChar char="•"/>
            </a:pPr>
            <a:endParaRPr lang="en-US" sz="3600" dirty="0">
              <a:solidFill>
                <a:schemeClr val="accent4">
                  <a:lumMod val="50000"/>
                </a:schemeClr>
              </a:solidFill>
              <a:latin typeface="Raleway ExtraBold"/>
              <a:cs typeface="Raleway ExtraBold"/>
            </a:endParaRPr>
          </a:p>
          <a:p>
            <a:pPr marL="571500" indent="-571500">
              <a:buFont typeface="Arial" panose="020B0604020202020204" pitchFamily="34" charset="0"/>
              <a:buChar char="•"/>
            </a:pPr>
            <a:r>
              <a:rPr lang="en-US" sz="3600" dirty="0">
                <a:solidFill>
                  <a:schemeClr val="accent4">
                    <a:lumMod val="50000"/>
                  </a:schemeClr>
                </a:solidFill>
                <a:latin typeface="Raleway ExtraBold"/>
                <a:cs typeface="Raleway ExtraBold"/>
              </a:rPr>
              <a:t>Labeled Faces in the Wild database with 13,233 images of faces collected from the web.</a:t>
            </a:r>
          </a:p>
          <a:p>
            <a:endParaRPr lang="en-US" sz="3600" dirty="0">
              <a:solidFill>
                <a:schemeClr val="accent4">
                  <a:lumMod val="50000"/>
                </a:schemeClr>
              </a:solidFill>
              <a:latin typeface="Raleway ExtraBold"/>
              <a:cs typeface="Raleway ExtraBold"/>
            </a:endParaRPr>
          </a:p>
          <a:p>
            <a:endParaRPr lang="en-US" sz="3600" dirty="0">
              <a:solidFill>
                <a:schemeClr val="accent4">
                  <a:lumMod val="50000"/>
                </a:schemeClr>
              </a:solidFill>
              <a:latin typeface="Raleway ExtraBold"/>
              <a:cs typeface="Raleway ExtraBold"/>
            </a:endParaRPr>
          </a:p>
          <a:p>
            <a:endParaRPr lang="en-US" sz="3600" dirty="0">
              <a:solidFill>
                <a:schemeClr val="accent4">
                  <a:lumMod val="50000"/>
                </a:schemeClr>
              </a:solidFill>
              <a:latin typeface="Raleway ExtraBold"/>
              <a:cs typeface="Raleway ExtraBold"/>
            </a:endParaRPr>
          </a:p>
          <a:p>
            <a:pPr marL="571500" indent="-571500">
              <a:buFont typeface="Arial" panose="020B0604020202020204" pitchFamily="34" charset="0"/>
              <a:buChar char="•"/>
            </a:pPr>
            <a:r>
              <a:rPr lang="en-US" sz="3600" dirty="0">
                <a:solidFill>
                  <a:schemeClr val="accent4">
                    <a:lumMod val="50000"/>
                  </a:schemeClr>
                </a:solidFill>
                <a:latin typeface="Raleway ExtraBold"/>
                <a:cs typeface="Raleway ExtraBold"/>
              </a:rPr>
              <a:t>To train our model we used only 100 images.</a:t>
            </a:r>
          </a:p>
          <a:p>
            <a:pPr marL="571500" indent="-571500">
              <a:buFont typeface="Arial" panose="020B0604020202020204" pitchFamily="34" charset="0"/>
              <a:buChar char="•"/>
            </a:pPr>
            <a:endParaRPr lang="en-US" sz="3600" dirty="0">
              <a:solidFill>
                <a:schemeClr val="accent4">
                  <a:lumMod val="50000"/>
                </a:schemeClr>
              </a:solidFill>
              <a:latin typeface="Raleway ExtraBold"/>
              <a:cs typeface="Raleway ExtraBold"/>
            </a:endParaRPr>
          </a:p>
        </p:txBody>
      </p:sp>
      <p:cxnSp>
        <p:nvCxnSpPr>
          <p:cNvPr id="25" name="Straight Connector 24"/>
          <p:cNvCxnSpPr/>
          <p:nvPr/>
        </p:nvCxnSpPr>
        <p:spPr>
          <a:xfrm flipV="1">
            <a:off x="12117387" y="2209800"/>
            <a:ext cx="0" cy="982980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2" name="AutoShape 42"/>
          <p:cNvSpPr>
            <a:spLocks/>
          </p:cNvSpPr>
          <p:nvPr/>
        </p:nvSpPr>
        <p:spPr bwMode="auto">
          <a:xfrm>
            <a:off x="611187" y="4114800"/>
            <a:ext cx="676719" cy="7912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55" y="7482"/>
                </a:moveTo>
                <a:lnTo>
                  <a:pt x="5879" y="19672"/>
                </a:lnTo>
                <a:lnTo>
                  <a:pt x="0" y="21599"/>
                </a:lnTo>
                <a:lnTo>
                  <a:pt x="1929" y="15721"/>
                </a:lnTo>
                <a:lnTo>
                  <a:pt x="14117" y="3542"/>
                </a:lnTo>
                <a:lnTo>
                  <a:pt x="18055" y="7482"/>
                </a:lnTo>
                <a:close/>
                <a:moveTo>
                  <a:pt x="14484" y="6483"/>
                </a:moveTo>
                <a:cubicBezTo>
                  <a:pt x="14672" y="6295"/>
                  <a:pt x="14672" y="6092"/>
                  <a:pt x="14484" y="5878"/>
                </a:cubicBezTo>
                <a:cubicBezTo>
                  <a:pt x="14393" y="5784"/>
                  <a:pt x="14287" y="5737"/>
                  <a:pt x="14169" y="5737"/>
                </a:cubicBezTo>
                <a:cubicBezTo>
                  <a:pt x="14052" y="5737"/>
                  <a:pt x="13958" y="5784"/>
                  <a:pt x="13882" y="5878"/>
                </a:cubicBezTo>
                <a:lnTo>
                  <a:pt x="4179" y="15554"/>
                </a:lnTo>
                <a:cubicBezTo>
                  <a:pt x="4085" y="15648"/>
                  <a:pt x="4035" y="15751"/>
                  <a:pt x="4035" y="15868"/>
                </a:cubicBezTo>
                <a:cubicBezTo>
                  <a:pt x="4035" y="15986"/>
                  <a:pt x="4085" y="16092"/>
                  <a:pt x="4179" y="16186"/>
                </a:cubicBezTo>
                <a:cubicBezTo>
                  <a:pt x="4252" y="16262"/>
                  <a:pt x="4358" y="16297"/>
                  <a:pt x="4487" y="16297"/>
                </a:cubicBezTo>
                <a:cubicBezTo>
                  <a:pt x="4598" y="16297"/>
                  <a:pt x="4695" y="16262"/>
                  <a:pt x="4784" y="16186"/>
                </a:cubicBezTo>
                <a:lnTo>
                  <a:pt x="14484" y="6483"/>
                </a:lnTo>
                <a:close/>
                <a:moveTo>
                  <a:pt x="21106" y="2068"/>
                </a:moveTo>
                <a:cubicBezTo>
                  <a:pt x="21435" y="2394"/>
                  <a:pt x="21599" y="2790"/>
                  <a:pt x="21599" y="3254"/>
                </a:cubicBezTo>
                <a:cubicBezTo>
                  <a:pt x="21599" y="3721"/>
                  <a:pt x="21435" y="4109"/>
                  <a:pt x="21106" y="4429"/>
                </a:cubicBezTo>
                <a:lnTo>
                  <a:pt x="19435" y="6101"/>
                </a:lnTo>
                <a:lnTo>
                  <a:pt x="15497" y="2165"/>
                </a:lnTo>
                <a:lnTo>
                  <a:pt x="17171" y="490"/>
                </a:lnTo>
                <a:cubicBezTo>
                  <a:pt x="17494" y="164"/>
                  <a:pt x="17890" y="0"/>
                  <a:pt x="18348" y="0"/>
                </a:cubicBezTo>
                <a:cubicBezTo>
                  <a:pt x="18807" y="0"/>
                  <a:pt x="19203" y="164"/>
                  <a:pt x="19529" y="490"/>
                </a:cubicBezTo>
                <a:lnTo>
                  <a:pt x="20331" y="1266"/>
                </a:lnTo>
                <a:lnTo>
                  <a:pt x="21106" y="2068"/>
                </a:lnTo>
                <a:close/>
              </a:path>
            </a:pathLst>
          </a:custGeom>
          <a:solidFill>
            <a:schemeClr val="bg1"/>
          </a:solidFill>
          <a:ln>
            <a:noFill/>
          </a:ln>
          <a:effec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5" name="AutoShape 119"/>
          <p:cNvSpPr>
            <a:spLocks/>
          </p:cNvSpPr>
          <p:nvPr/>
        </p:nvSpPr>
        <p:spPr bwMode="auto">
          <a:xfrm>
            <a:off x="680797" y="6705600"/>
            <a:ext cx="692390" cy="6499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bg1"/>
          </a:solidFill>
          <a:ln>
            <a:noFill/>
          </a:ln>
          <a:effec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46" name="AutoShape 39"/>
          <p:cNvSpPr>
            <a:spLocks/>
          </p:cNvSpPr>
          <p:nvPr/>
        </p:nvSpPr>
        <p:spPr bwMode="auto">
          <a:xfrm>
            <a:off x="687387" y="9296400"/>
            <a:ext cx="622919" cy="717901"/>
          </a:xfrm>
          <a:custGeom>
            <a:avLst/>
            <a:gdLst>
              <a:gd name="T0" fmla="*/ 10797 w 21595"/>
              <a:gd name="T1" fmla="*/ 10800 h 21600"/>
              <a:gd name="T2" fmla="*/ 10797 w 21595"/>
              <a:gd name="T3" fmla="*/ 10800 h 21600"/>
              <a:gd name="T4" fmla="*/ 10797 w 21595"/>
              <a:gd name="T5" fmla="*/ 10800 h 21600"/>
              <a:gd name="T6" fmla="*/ 10797 w 21595"/>
              <a:gd name="T7" fmla="*/ 10800 h 21600"/>
            </a:gdLst>
            <a:ahLst/>
            <a:cxnLst>
              <a:cxn ang="0">
                <a:pos x="T0" y="T1"/>
              </a:cxn>
              <a:cxn ang="0">
                <a:pos x="T2" y="T3"/>
              </a:cxn>
              <a:cxn ang="0">
                <a:pos x="T4" y="T5"/>
              </a:cxn>
              <a:cxn ang="0">
                <a:pos x="T6" y="T7"/>
              </a:cxn>
            </a:cxnLst>
            <a:rect l="0" t="0" r="r" b="b"/>
            <a:pathLst>
              <a:path w="21595" h="21600">
                <a:moveTo>
                  <a:pt x="8043" y="21599"/>
                </a:moveTo>
                <a:cubicBezTo>
                  <a:pt x="7769" y="21599"/>
                  <a:pt x="7477" y="21507"/>
                  <a:pt x="7164" y="21320"/>
                </a:cubicBezTo>
                <a:cubicBezTo>
                  <a:pt x="6850" y="21132"/>
                  <a:pt x="6608" y="20916"/>
                  <a:pt x="6436" y="20665"/>
                </a:cubicBezTo>
                <a:lnTo>
                  <a:pt x="266" y="11697"/>
                </a:lnTo>
                <a:cubicBezTo>
                  <a:pt x="88" y="11439"/>
                  <a:pt x="0" y="11120"/>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2"/>
                </a:lnTo>
                <a:cubicBezTo>
                  <a:pt x="8082" y="13280"/>
                  <a:pt x="8302" y="13408"/>
                  <a:pt x="8567" y="13408"/>
                </a:cubicBezTo>
                <a:cubicBezTo>
                  <a:pt x="8827" y="13408"/>
                  <a:pt x="9045" y="13280"/>
                  <a:pt x="9221" y="13022"/>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5"/>
                </a:lnTo>
                <a:cubicBezTo>
                  <a:pt x="10482" y="20930"/>
                  <a:pt x="10237" y="21146"/>
                  <a:pt x="9929" y="21330"/>
                </a:cubicBezTo>
                <a:cubicBezTo>
                  <a:pt x="9620" y="21511"/>
                  <a:pt x="9339" y="21599"/>
                  <a:pt x="9079" y="21599"/>
                </a:cubicBezTo>
                <a:lnTo>
                  <a:pt x="8043" y="21599"/>
                </a:lnTo>
                <a:close/>
              </a:path>
            </a:pathLst>
          </a:custGeom>
          <a:solidFill>
            <a:schemeClr val="bg1"/>
          </a:solidFill>
          <a:ln>
            <a:noFill/>
          </a:ln>
          <a:effectLst/>
        </p:spPr>
        <p:txBody>
          <a:bodyPr lIns="38100" tIns="38100" rIns="38100" bIns="38100" anchor="ctr"/>
          <a:lstStyle/>
          <a:p>
            <a:pPr defTabSz="342900">
              <a:defRPr/>
            </a:pPr>
            <a:endParaRPr lang="es-ES" sz="2200">
              <a:solidFill>
                <a:srgbClr val="44CEB9"/>
              </a:solidFill>
              <a:effectLst>
                <a:outerShdw blurRad="38100" dist="38100" dir="2700000" algn="tl">
                  <a:srgbClr val="000000"/>
                </a:outerShdw>
              </a:effectLst>
              <a:latin typeface="Gill Sans" charset="0"/>
              <a:cs typeface="Gill Sans" charset="0"/>
              <a:sym typeface="Gill Sans" charset="0"/>
            </a:endParaRPr>
          </a:p>
        </p:txBody>
      </p:sp>
      <p:pic>
        <p:nvPicPr>
          <p:cNvPr id="10" name="Picture 9">
            <a:extLst>
              <a:ext uri="{FF2B5EF4-FFF2-40B4-BE49-F238E27FC236}">
                <a16:creationId xmlns:a16="http://schemas.microsoft.com/office/drawing/2014/main" id="{22BA7D5C-C123-4C82-B9AF-75C088F4D9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07986" y="2776914"/>
            <a:ext cx="4724385" cy="3166685"/>
          </a:xfrm>
          <a:prstGeom prst="rect">
            <a:avLst/>
          </a:prstGeom>
          <a:noFill/>
          <a:ln>
            <a:noFill/>
          </a:ln>
        </p:spPr>
      </p:pic>
      <p:pic>
        <p:nvPicPr>
          <p:cNvPr id="11" name="Picture 10">
            <a:extLst>
              <a:ext uri="{FF2B5EF4-FFF2-40B4-BE49-F238E27FC236}">
                <a16:creationId xmlns:a16="http://schemas.microsoft.com/office/drawing/2014/main" id="{822C2DD9-2FCA-4C2C-96C2-69DED097CA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32370" y="2776914"/>
            <a:ext cx="4724383" cy="3166684"/>
          </a:xfrm>
          <a:prstGeom prst="rect">
            <a:avLst/>
          </a:prstGeom>
          <a:noFill/>
          <a:ln>
            <a:noFill/>
          </a:ln>
        </p:spPr>
      </p:pic>
      <p:pic>
        <p:nvPicPr>
          <p:cNvPr id="16" name="Picture 15">
            <a:extLst>
              <a:ext uri="{FF2B5EF4-FFF2-40B4-BE49-F238E27FC236}">
                <a16:creationId xmlns:a16="http://schemas.microsoft.com/office/drawing/2014/main" id="{C02AD4A2-CAB0-433F-AC57-96DBC7BCF05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085118" y="5910468"/>
            <a:ext cx="4724382" cy="2928732"/>
          </a:xfrm>
          <a:prstGeom prst="rect">
            <a:avLst/>
          </a:prstGeom>
          <a:noFill/>
          <a:ln>
            <a:noFill/>
          </a:ln>
        </p:spPr>
      </p:pic>
      <p:pic>
        <p:nvPicPr>
          <p:cNvPr id="17" name="Picture 16">
            <a:extLst>
              <a:ext uri="{FF2B5EF4-FFF2-40B4-BE49-F238E27FC236}">
                <a16:creationId xmlns:a16="http://schemas.microsoft.com/office/drawing/2014/main" id="{3828169F-CCE9-4FA6-ADE7-4009905AE5F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7801147" y="5943598"/>
            <a:ext cx="4755605" cy="2928732"/>
          </a:xfrm>
          <a:prstGeom prst="rect">
            <a:avLst/>
          </a:prstGeom>
          <a:noFill/>
          <a:ln>
            <a:noFill/>
          </a:ln>
        </p:spPr>
      </p:pic>
      <p:pic>
        <p:nvPicPr>
          <p:cNvPr id="18" name="Picture 17">
            <a:extLst>
              <a:ext uri="{FF2B5EF4-FFF2-40B4-BE49-F238E27FC236}">
                <a16:creationId xmlns:a16="http://schemas.microsoft.com/office/drawing/2014/main" id="{1FA85E45-989A-4855-8F2A-69894599BC1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3053895" y="8839200"/>
            <a:ext cx="4816662" cy="2928732"/>
          </a:xfrm>
          <a:prstGeom prst="rect">
            <a:avLst/>
          </a:prstGeom>
          <a:noFill/>
          <a:ln>
            <a:noFill/>
          </a:ln>
        </p:spPr>
      </p:pic>
      <p:pic>
        <p:nvPicPr>
          <p:cNvPr id="19" name="Picture 18">
            <a:extLst>
              <a:ext uri="{FF2B5EF4-FFF2-40B4-BE49-F238E27FC236}">
                <a16:creationId xmlns:a16="http://schemas.microsoft.com/office/drawing/2014/main" id="{24E5D920-50CD-4B4B-812A-C769608AF84D}"/>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7820624" y="8893349"/>
            <a:ext cx="4755604" cy="2874581"/>
          </a:xfrm>
          <a:prstGeom prst="rect">
            <a:avLst/>
          </a:prstGeom>
          <a:noFill/>
          <a:ln>
            <a:noFill/>
          </a:ln>
        </p:spPr>
      </p:pic>
    </p:spTree>
    <p:extLst>
      <p:ext uri="{BB962C8B-B14F-4D97-AF65-F5344CB8AC3E}">
        <p14:creationId xmlns:p14="http://schemas.microsoft.com/office/powerpoint/2010/main" val="947651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1984821" y="340660"/>
            <a:ext cx="1791166" cy="146215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6" name="Text Placeholder 5"/>
          <p:cNvSpPr>
            <a:spLocks noGrp="1"/>
          </p:cNvSpPr>
          <p:nvPr>
            <p:ph type="body" sz="quarter" idx="13"/>
          </p:nvPr>
        </p:nvSpPr>
        <p:spPr/>
        <p:txBody>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Methodology</a:t>
            </a:r>
            <a:endParaRPr lang="el-GR"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cxnSp>
        <p:nvCxnSpPr>
          <p:cNvPr id="4" name="Straight Connector 3"/>
          <p:cNvCxnSpPr/>
          <p:nvPr/>
        </p:nvCxnSpPr>
        <p:spPr>
          <a:xfrm>
            <a:off x="12193584" y="2117188"/>
            <a:ext cx="0" cy="10296786"/>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2C87A8E6-13D0-4F84-8F6F-04C4974AA26A}"/>
              </a:ext>
            </a:extLst>
          </p:cNvPr>
          <p:cNvPicPr/>
          <p:nvPr/>
        </p:nvPicPr>
        <p:blipFill rotWithShape="1">
          <a:blip r:embed="rId2"/>
          <a:srcRect l="855" t="295"/>
          <a:stretch/>
        </p:blipFill>
        <p:spPr bwMode="auto">
          <a:xfrm>
            <a:off x="954161" y="2259414"/>
            <a:ext cx="11239423" cy="10488126"/>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C22E5B2B-690E-4BC2-B2B7-CE5B280AB516}"/>
              </a:ext>
            </a:extLst>
          </p:cNvPr>
          <p:cNvPicPr/>
          <p:nvPr/>
        </p:nvPicPr>
        <p:blipFill>
          <a:blip r:embed="rId3"/>
          <a:stretch>
            <a:fillRect/>
          </a:stretch>
        </p:blipFill>
        <p:spPr>
          <a:xfrm>
            <a:off x="12650788" y="2259413"/>
            <a:ext cx="11353694" cy="4293787"/>
          </a:xfrm>
          <a:prstGeom prst="rect">
            <a:avLst/>
          </a:prstGeom>
        </p:spPr>
      </p:pic>
      <p:sp>
        <p:nvSpPr>
          <p:cNvPr id="2" name="TextBox 1">
            <a:extLst>
              <a:ext uri="{FF2B5EF4-FFF2-40B4-BE49-F238E27FC236}">
                <a16:creationId xmlns:a16="http://schemas.microsoft.com/office/drawing/2014/main" id="{E0A85ACD-A48E-4F0D-8FCD-8987357E4362}"/>
              </a:ext>
            </a:extLst>
          </p:cNvPr>
          <p:cNvSpPr txBox="1"/>
          <p:nvPr/>
        </p:nvSpPr>
        <p:spPr>
          <a:xfrm>
            <a:off x="13107987" y="7772400"/>
            <a:ext cx="10134595" cy="707886"/>
          </a:xfrm>
          <a:prstGeom prst="rect">
            <a:avLst/>
          </a:prstGeom>
          <a:noFill/>
        </p:spPr>
        <p:txBody>
          <a:bodyPr wrap="square" rtlCol="0">
            <a:spAutoFit/>
          </a:bodyPr>
          <a:lstStyle/>
          <a:p>
            <a:r>
              <a:rPr lang="en-US" sz="4000" dirty="0">
                <a:solidFill>
                  <a:schemeClr val="accent2">
                    <a:lumMod val="50000"/>
                  </a:schemeClr>
                </a:solidFill>
                <a:latin typeface="Raleway ExtraBold"/>
              </a:rPr>
              <a:t>Training samples: 100 folders of 1 image</a:t>
            </a:r>
          </a:p>
        </p:txBody>
      </p:sp>
      <p:sp>
        <p:nvSpPr>
          <p:cNvPr id="15" name="TextBox 14">
            <a:extLst>
              <a:ext uri="{FF2B5EF4-FFF2-40B4-BE49-F238E27FC236}">
                <a16:creationId xmlns:a16="http://schemas.microsoft.com/office/drawing/2014/main" id="{974F690D-1E6D-4946-8E12-201486AC7680}"/>
              </a:ext>
            </a:extLst>
          </p:cNvPr>
          <p:cNvSpPr txBox="1"/>
          <p:nvPr/>
        </p:nvSpPr>
        <p:spPr>
          <a:xfrm>
            <a:off x="13076444" y="8991600"/>
            <a:ext cx="10134595" cy="707886"/>
          </a:xfrm>
          <a:prstGeom prst="rect">
            <a:avLst/>
          </a:prstGeom>
          <a:noFill/>
        </p:spPr>
        <p:txBody>
          <a:bodyPr wrap="square" rtlCol="0">
            <a:spAutoFit/>
          </a:bodyPr>
          <a:lstStyle/>
          <a:p>
            <a:r>
              <a:rPr lang="en-US" sz="4000" dirty="0">
                <a:solidFill>
                  <a:schemeClr val="accent2">
                    <a:lumMod val="50000"/>
                  </a:schemeClr>
                </a:solidFill>
                <a:latin typeface="Raleway ExtraBold"/>
              </a:rPr>
              <a:t>Epochs: 50</a:t>
            </a:r>
          </a:p>
        </p:txBody>
      </p:sp>
      <p:sp>
        <p:nvSpPr>
          <p:cNvPr id="16" name="TextBox 15">
            <a:extLst>
              <a:ext uri="{FF2B5EF4-FFF2-40B4-BE49-F238E27FC236}">
                <a16:creationId xmlns:a16="http://schemas.microsoft.com/office/drawing/2014/main" id="{F4FA06F6-B837-4E34-A239-63D49DF2849E}"/>
              </a:ext>
            </a:extLst>
          </p:cNvPr>
          <p:cNvSpPr txBox="1"/>
          <p:nvPr/>
        </p:nvSpPr>
        <p:spPr>
          <a:xfrm>
            <a:off x="13076443" y="10214113"/>
            <a:ext cx="10134595" cy="707886"/>
          </a:xfrm>
          <a:prstGeom prst="rect">
            <a:avLst/>
          </a:prstGeom>
          <a:noFill/>
        </p:spPr>
        <p:txBody>
          <a:bodyPr wrap="square" rtlCol="0">
            <a:spAutoFit/>
          </a:bodyPr>
          <a:lstStyle/>
          <a:p>
            <a:r>
              <a:rPr lang="en-US" sz="4000" dirty="0">
                <a:solidFill>
                  <a:schemeClr val="accent2">
                    <a:lumMod val="50000"/>
                  </a:schemeClr>
                </a:solidFill>
                <a:latin typeface="Raleway ExtraBold"/>
              </a:rPr>
              <a:t>Batch Size	: 256</a:t>
            </a:r>
          </a:p>
        </p:txBody>
      </p:sp>
    </p:spTree>
    <p:extLst>
      <p:ext uri="{BB962C8B-B14F-4D97-AF65-F5344CB8AC3E}">
        <p14:creationId xmlns:p14="http://schemas.microsoft.com/office/powerpoint/2010/main" val="916261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1984821" y="340660"/>
            <a:ext cx="1791166" cy="146215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6" name="Text Placeholder 5"/>
          <p:cNvSpPr>
            <a:spLocks noGrp="1"/>
          </p:cNvSpPr>
          <p:nvPr>
            <p:ph type="body" sz="quarter" idx="13"/>
          </p:nvPr>
        </p:nvSpPr>
        <p:spPr/>
        <p:txBody>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Building the Model</a:t>
            </a:r>
            <a:endParaRPr lang="el-GR"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TextBox 2">
            <a:extLst>
              <a:ext uri="{FF2B5EF4-FFF2-40B4-BE49-F238E27FC236}">
                <a16:creationId xmlns:a16="http://schemas.microsoft.com/office/drawing/2014/main" id="{9BD92C38-550A-4369-9E12-EEFCD184C576}"/>
              </a:ext>
            </a:extLst>
          </p:cNvPr>
          <p:cNvSpPr txBox="1"/>
          <p:nvPr/>
        </p:nvSpPr>
        <p:spPr>
          <a:xfrm>
            <a:off x="2554287" y="2853070"/>
            <a:ext cx="19278600" cy="8956298"/>
          </a:xfrm>
          <a:prstGeom prst="rect">
            <a:avLst/>
          </a:prstGeom>
          <a:noFill/>
        </p:spPr>
        <p:txBody>
          <a:bodyPr wrap="square" rtlCol="0">
            <a:spAutoFit/>
          </a:bodyPr>
          <a:lstStyle/>
          <a:p>
            <a:pPr marL="685800" indent="-685800">
              <a:buFont typeface="Arial" panose="020B0604020202020204" pitchFamily="34" charset="0"/>
              <a:buChar char="•"/>
            </a:pPr>
            <a:endParaRPr lang="en-US" sz="3600" dirty="0">
              <a:solidFill>
                <a:schemeClr val="accent6">
                  <a:lumMod val="50000"/>
                </a:schemeClr>
              </a:solidFill>
            </a:endParaRPr>
          </a:p>
          <a:p>
            <a:pPr marL="685800" indent="-685800">
              <a:buFont typeface="Arial" panose="020B0604020202020204" pitchFamily="34" charset="0"/>
              <a:buChar char="•"/>
            </a:pPr>
            <a:r>
              <a:rPr lang="en-US" sz="3600" dirty="0">
                <a:solidFill>
                  <a:schemeClr val="accent6">
                    <a:lumMod val="50000"/>
                  </a:schemeClr>
                </a:solidFill>
              </a:rPr>
              <a:t>Convolution layers: The convolution layer is the main building block of a convolutional neural network. It comprises of a set of independent filters. Each filter is independently convolved with the image and we end up with n (n represents the number of filters). </a:t>
            </a:r>
          </a:p>
          <a:p>
            <a:pPr marL="685800" indent="-685800">
              <a:buFont typeface="Arial" panose="020B0604020202020204" pitchFamily="34" charset="0"/>
              <a:buChar char="•"/>
            </a:pPr>
            <a:endParaRPr lang="en-US" sz="3600" dirty="0">
              <a:solidFill>
                <a:schemeClr val="accent6">
                  <a:lumMod val="50000"/>
                </a:schemeClr>
              </a:solidFill>
            </a:endParaRPr>
          </a:p>
          <a:p>
            <a:pPr marL="685800" indent="-685800">
              <a:buFont typeface="Arial" panose="020B0604020202020204" pitchFamily="34" charset="0"/>
              <a:buChar char="•"/>
            </a:pPr>
            <a:r>
              <a:rPr lang="en-US" sz="3600" dirty="0">
                <a:solidFill>
                  <a:schemeClr val="accent6">
                    <a:lumMod val="50000"/>
                  </a:schemeClr>
                </a:solidFill>
              </a:rPr>
              <a:t>Pooling layer: Its function is to progressively reduce the spatial size of the representation to reduce the number of parameters and computation in the network. Pooling layer operates on each feature map independently. The most common approach used in pooling is max pooling. The FC is the fully connected layer of neurons at the end of CNN. Neurons in a fully connected layer have full connections to all activations in the previous layer.</a:t>
            </a:r>
          </a:p>
          <a:p>
            <a:pPr marL="685800" indent="-685800">
              <a:buFont typeface="Arial" panose="020B0604020202020204" pitchFamily="34" charset="0"/>
              <a:buChar char="•"/>
            </a:pPr>
            <a:endParaRPr lang="en-US" sz="3600" dirty="0">
              <a:solidFill>
                <a:schemeClr val="accent6">
                  <a:lumMod val="50000"/>
                </a:schemeClr>
              </a:solidFill>
            </a:endParaRPr>
          </a:p>
          <a:p>
            <a:pPr marL="685800" indent="-685800">
              <a:buFont typeface="Arial" panose="020B0604020202020204" pitchFamily="34" charset="0"/>
              <a:buChar char="•"/>
            </a:pPr>
            <a:r>
              <a:rPr lang="en-US" sz="3600" dirty="0">
                <a:solidFill>
                  <a:schemeClr val="accent6">
                    <a:lumMod val="50000"/>
                  </a:schemeClr>
                </a:solidFill>
              </a:rPr>
              <a:t>Activation function: In our case the activation function that we used is the ReLu function, A(x) = max(0,x). The ReLu function gives an output x if x is positive and 0 otherwise. </a:t>
            </a:r>
          </a:p>
          <a:p>
            <a:pPr marL="685800" indent="-685800">
              <a:buFont typeface="Arial" panose="020B0604020202020204" pitchFamily="34" charset="0"/>
              <a:buChar char="•"/>
            </a:pPr>
            <a:endParaRPr lang="en-US" sz="3600" dirty="0">
              <a:solidFill>
                <a:schemeClr val="accent6">
                  <a:lumMod val="50000"/>
                </a:schemeClr>
              </a:solidFill>
            </a:endParaRPr>
          </a:p>
          <a:p>
            <a:pPr marL="685800" indent="-685800">
              <a:buFont typeface="Arial" panose="020B0604020202020204" pitchFamily="34" charset="0"/>
              <a:buChar char="•"/>
            </a:pPr>
            <a:r>
              <a:rPr lang="en-US" sz="3600" dirty="0">
                <a:solidFill>
                  <a:schemeClr val="accent6">
                    <a:lumMod val="50000"/>
                  </a:schemeClr>
                </a:solidFill>
              </a:rPr>
              <a:t>Finally, we compile the model using Adam optimizer and loss function binary crossentropy. </a:t>
            </a:r>
          </a:p>
          <a:p>
            <a:pPr marL="685800" indent="-685800">
              <a:buFont typeface="Arial" panose="020B0604020202020204"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591093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D5B1ADB8-DCA5-435F-B41D-1D3B0F89BCE8}"/>
              </a:ext>
            </a:extLst>
          </p:cNvPr>
          <p:cNvSpPr txBox="1">
            <a:spLocks/>
          </p:cNvSpPr>
          <p:nvPr/>
        </p:nvSpPr>
        <p:spPr>
          <a:xfrm>
            <a:off x="1361523" y="419100"/>
            <a:ext cx="14097000" cy="1143000"/>
          </a:xfrm>
          <a:prstGeom prst="rect">
            <a:avLst/>
          </a:prstGeom>
        </p:spPr>
        <p:txBody>
          <a:bodyPr vert="horz" lIns="243852" tIns="121926" rIns="243852" bIns="121926" rtlCol="0" anchor="ctr">
            <a:normAutofit lnSpcReduction="10000"/>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6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Results</a:t>
            </a:r>
          </a:p>
        </p:txBody>
      </p:sp>
    </p:spTree>
    <p:extLst>
      <p:ext uri="{BB962C8B-B14F-4D97-AF65-F5344CB8AC3E}">
        <p14:creationId xmlns:p14="http://schemas.microsoft.com/office/powerpoint/2010/main" val="4725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10165943" y="793137"/>
            <a:ext cx="5486400" cy="1416051"/>
          </a:xfrm>
          <a:prstGeom prst="rect">
            <a:avLst/>
          </a:prstGeom>
        </p:spPr>
        <p:txBody>
          <a:bodyPr vert="horz" lIns="243852" tIns="121926" rIns="243852" bIns="121926" rtlCol="0" anchor="ctr">
            <a:noAutofit/>
          </a:bodyPr>
          <a:lstStyle>
            <a:lvl1pPr algn="ctr" defTabSz="1219261" rtl="0" eaLnBrk="1" latinLnBrk="0" hangingPunct="1">
              <a:spcBef>
                <a:spcPct val="0"/>
              </a:spcBef>
              <a:buNone/>
              <a:defRPr sz="7500" kern="1200">
                <a:solidFill>
                  <a:schemeClr val="bg2"/>
                </a:solidFill>
                <a:latin typeface="Raleway ExtraBold"/>
                <a:ea typeface="+mj-ea"/>
                <a:cs typeface="Raleway ExtraBold"/>
              </a:defRPr>
            </a:lvl1pPr>
          </a:lstStyle>
          <a:p>
            <a:pPr algn="l"/>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Team</a:t>
            </a:r>
          </a:p>
        </p:txBody>
      </p:sp>
      <p:sp>
        <p:nvSpPr>
          <p:cNvPr id="9" name="Rectangle: Rounded Corners 8">
            <a:extLst>
              <a:ext uri="{FF2B5EF4-FFF2-40B4-BE49-F238E27FC236}">
                <a16:creationId xmlns:a16="http://schemas.microsoft.com/office/drawing/2014/main" id="{7D91235B-2E75-432D-81E6-1F4480920E97}"/>
              </a:ext>
            </a:extLst>
          </p:cNvPr>
          <p:cNvSpPr/>
          <p:nvPr/>
        </p:nvSpPr>
        <p:spPr>
          <a:xfrm>
            <a:off x="6173418" y="2921428"/>
            <a:ext cx="5867400" cy="28194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accent6">
                    <a:lumMod val="50000"/>
                  </a:schemeClr>
                </a:solidFill>
              </a:rPr>
              <a:t>Gkliati</a:t>
            </a:r>
            <a:r>
              <a:rPr lang="en-US" dirty="0">
                <a:solidFill>
                  <a:schemeClr val="accent6">
                    <a:lumMod val="50000"/>
                  </a:schemeClr>
                </a:solidFill>
              </a:rPr>
              <a:t> </a:t>
            </a:r>
            <a:r>
              <a:rPr lang="en-US" dirty="0" err="1">
                <a:solidFill>
                  <a:schemeClr val="accent6">
                    <a:lumMod val="50000"/>
                  </a:schemeClr>
                </a:solidFill>
              </a:rPr>
              <a:t>Argyro</a:t>
            </a:r>
            <a:endParaRPr lang="en-US" dirty="0">
              <a:solidFill>
                <a:schemeClr val="accent6">
                  <a:lumMod val="50000"/>
                </a:schemeClr>
              </a:solidFill>
            </a:endParaRPr>
          </a:p>
        </p:txBody>
      </p:sp>
      <p:sp>
        <p:nvSpPr>
          <p:cNvPr id="20" name="Rectangle: Rounded Corners 19">
            <a:extLst>
              <a:ext uri="{FF2B5EF4-FFF2-40B4-BE49-F238E27FC236}">
                <a16:creationId xmlns:a16="http://schemas.microsoft.com/office/drawing/2014/main" id="{F2108A44-3F3A-4C61-86A5-ABCE00567810}"/>
              </a:ext>
            </a:extLst>
          </p:cNvPr>
          <p:cNvSpPr/>
          <p:nvPr/>
        </p:nvSpPr>
        <p:spPr>
          <a:xfrm>
            <a:off x="13793787" y="2962185"/>
            <a:ext cx="5867400" cy="28194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6">
                    <a:lumMod val="50000"/>
                  </a:schemeClr>
                </a:solidFill>
              </a:rPr>
              <a:t>Konsolaki Eleni</a:t>
            </a:r>
          </a:p>
        </p:txBody>
      </p:sp>
      <p:sp>
        <p:nvSpPr>
          <p:cNvPr id="10" name="TextBox 9">
            <a:extLst>
              <a:ext uri="{FF2B5EF4-FFF2-40B4-BE49-F238E27FC236}">
                <a16:creationId xmlns:a16="http://schemas.microsoft.com/office/drawing/2014/main" id="{6A73DB5F-8865-4771-89AB-C1DD44BE9DD9}"/>
              </a:ext>
            </a:extLst>
          </p:cNvPr>
          <p:cNvSpPr txBox="1"/>
          <p:nvPr/>
        </p:nvSpPr>
        <p:spPr>
          <a:xfrm>
            <a:off x="2308760" y="3956386"/>
            <a:ext cx="3276600" cy="830997"/>
          </a:xfrm>
          <a:prstGeom prst="rect">
            <a:avLst/>
          </a:prstGeom>
          <a:noFill/>
        </p:spPr>
        <p:txBody>
          <a:bodyPr wrap="square" rtlCol="0">
            <a:spAutoFit/>
          </a:bodyPr>
          <a:lstStyle/>
          <a:p>
            <a:r>
              <a:rPr lang="en-US" dirty="0">
                <a:solidFill>
                  <a:schemeClr val="accent6">
                    <a:lumMod val="50000"/>
                  </a:schemeClr>
                </a:solidFill>
                <a:latin typeface="Raleway ExtraBold"/>
              </a:rPr>
              <a:t>Member</a:t>
            </a:r>
          </a:p>
        </p:txBody>
      </p:sp>
      <p:sp>
        <p:nvSpPr>
          <p:cNvPr id="22" name="TextBox 21">
            <a:extLst>
              <a:ext uri="{FF2B5EF4-FFF2-40B4-BE49-F238E27FC236}">
                <a16:creationId xmlns:a16="http://schemas.microsoft.com/office/drawing/2014/main" id="{19C9EBF5-3FD3-461F-BA27-2CCF967A7B88}"/>
              </a:ext>
            </a:extLst>
          </p:cNvPr>
          <p:cNvSpPr txBox="1"/>
          <p:nvPr/>
        </p:nvSpPr>
        <p:spPr>
          <a:xfrm>
            <a:off x="2308760" y="7356901"/>
            <a:ext cx="3484027" cy="830997"/>
          </a:xfrm>
          <a:prstGeom prst="rect">
            <a:avLst/>
          </a:prstGeom>
          <a:noFill/>
        </p:spPr>
        <p:txBody>
          <a:bodyPr wrap="square" rtlCol="0">
            <a:spAutoFit/>
          </a:bodyPr>
          <a:lstStyle/>
          <a:p>
            <a:r>
              <a:rPr lang="en-US" dirty="0">
                <a:solidFill>
                  <a:schemeClr val="accent6">
                    <a:lumMod val="50000"/>
                  </a:schemeClr>
                </a:solidFill>
                <a:latin typeface="Raleway ExtraBold"/>
              </a:rPr>
              <a:t>Background</a:t>
            </a:r>
          </a:p>
        </p:txBody>
      </p:sp>
      <p:sp>
        <p:nvSpPr>
          <p:cNvPr id="23" name="Rectangle: Rounded Corners 22">
            <a:extLst>
              <a:ext uri="{FF2B5EF4-FFF2-40B4-BE49-F238E27FC236}">
                <a16:creationId xmlns:a16="http://schemas.microsoft.com/office/drawing/2014/main" id="{BAB3D1A8-02D6-467C-BBC2-1132BF64E2B9}"/>
              </a:ext>
            </a:extLst>
          </p:cNvPr>
          <p:cNvSpPr/>
          <p:nvPr/>
        </p:nvSpPr>
        <p:spPr>
          <a:xfrm>
            <a:off x="6160828" y="6362700"/>
            <a:ext cx="5867400" cy="28194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l-GR" dirty="0">
                <a:solidFill>
                  <a:schemeClr val="accent6">
                    <a:lumMod val="50000"/>
                  </a:schemeClr>
                </a:solidFill>
              </a:rPr>
              <a:t>Business Economics &amp; Finance</a:t>
            </a:r>
            <a:endParaRPr lang="en-US" dirty="0">
              <a:solidFill>
                <a:schemeClr val="accent6">
                  <a:lumMod val="50000"/>
                </a:schemeClr>
              </a:solidFill>
            </a:endParaRPr>
          </a:p>
        </p:txBody>
      </p:sp>
      <p:sp>
        <p:nvSpPr>
          <p:cNvPr id="24" name="Rectangle: Rounded Corners 23">
            <a:extLst>
              <a:ext uri="{FF2B5EF4-FFF2-40B4-BE49-F238E27FC236}">
                <a16:creationId xmlns:a16="http://schemas.microsoft.com/office/drawing/2014/main" id="{12320DB8-9E5A-4327-A98A-FB395342D550}"/>
              </a:ext>
            </a:extLst>
          </p:cNvPr>
          <p:cNvSpPr/>
          <p:nvPr/>
        </p:nvSpPr>
        <p:spPr>
          <a:xfrm>
            <a:off x="13793787" y="6362700"/>
            <a:ext cx="5867400" cy="28194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l-GR" dirty="0">
                <a:solidFill>
                  <a:schemeClr val="accent6">
                    <a:lumMod val="50000"/>
                  </a:schemeClr>
                </a:solidFill>
              </a:rPr>
              <a:t>Business Economics &amp; Finance</a:t>
            </a:r>
            <a:endParaRPr lang="en-US" dirty="0">
              <a:solidFill>
                <a:schemeClr val="accent6">
                  <a:lumMod val="50000"/>
                </a:schemeClr>
              </a:solidFill>
            </a:endParaRPr>
          </a:p>
        </p:txBody>
      </p:sp>
      <p:sp>
        <p:nvSpPr>
          <p:cNvPr id="25" name="TextBox 24">
            <a:extLst>
              <a:ext uri="{FF2B5EF4-FFF2-40B4-BE49-F238E27FC236}">
                <a16:creationId xmlns:a16="http://schemas.microsoft.com/office/drawing/2014/main" id="{4300CB41-9ADB-430A-B0C7-6A266DA4E161}"/>
              </a:ext>
            </a:extLst>
          </p:cNvPr>
          <p:cNvSpPr txBox="1"/>
          <p:nvPr/>
        </p:nvSpPr>
        <p:spPr>
          <a:xfrm>
            <a:off x="2308760" y="10888542"/>
            <a:ext cx="3484027" cy="830997"/>
          </a:xfrm>
          <a:prstGeom prst="rect">
            <a:avLst/>
          </a:prstGeom>
          <a:noFill/>
        </p:spPr>
        <p:txBody>
          <a:bodyPr wrap="square" rtlCol="0">
            <a:spAutoFit/>
          </a:bodyPr>
          <a:lstStyle/>
          <a:p>
            <a:r>
              <a:rPr lang="en-US" dirty="0">
                <a:solidFill>
                  <a:schemeClr val="accent6">
                    <a:lumMod val="50000"/>
                  </a:schemeClr>
                </a:solidFill>
                <a:latin typeface="Raleway ExtraBold"/>
              </a:rPr>
              <a:t>Role</a:t>
            </a:r>
          </a:p>
        </p:txBody>
      </p:sp>
      <p:sp>
        <p:nvSpPr>
          <p:cNvPr id="26" name="Rectangle: Rounded Corners 25">
            <a:extLst>
              <a:ext uri="{FF2B5EF4-FFF2-40B4-BE49-F238E27FC236}">
                <a16:creationId xmlns:a16="http://schemas.microsoft.com/office/drawing/2014/main" id="{A53AE00E-76C1-4FB2-95AC-CF8521A8E100}"/>
              </a:ext>
            </a:extLst>
          </p:cNvPr>
          <p:cNvSpPr/>
          <p:nvPr/>
        </p:nvSpPr>
        <p:spPr>
          <a:xfrm>
            <a:off x="6157099" y="9894340"/>
            <a:ext cx="13504088" cy="281940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6">
                    <a:lumMod val="50000"/>
                  </a:schemeClr>
                </a:solidFill>
              </a:rPr>
              <a:t>Responsible for the business case, the dataset, </a:t>
            </a:r>
            <a:br>
              <a:rPr lang="en-US" dirty="0">
                <a:solidFill>
                  <a:schemeClr val="accent6">
                    <a:lumMod val="50000"/>
                  </a:schemeClr>
                </a:solidFill>
              </a:rPr>
            </a:br>
            <a:r>
              <a:rPr lang="en-US" dirty="0">
                <a:solidFill>
                  <a:schemeClr val="accent6">
                    <a:lumMod val="50000"/>
                  </a:schemeClr>
                </a:solidFill>
              </a:rPr>
              <a:t>the implementation of the code and the methodology </a:t>
            </a:r>
          </a:p>
        </p:txBody>
      </p:sp>
    </p:spTree>
    <p:extLst>
      <p:ext uri="{BB962C8B-B14F-4D97-AF65-F5344CB8AC3E}">
        <p14:creationId xmlns:p14="http://schemas.microsoft.com/office/powerpoint/2010/main" val="153121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Blue One">
      <a:dk1>
        <a:sysClr val="windowText" lastClr="000000"/>
      </a:dk1>
      <a:lt1>
        <a:sysClr val="window" lastClr="FFFFFF"/>
      </a:lt1>
      <a:dk2>
        <a:srgbClr val="797979"/>
      </a:dk2>
      <a:lt2>
        <a:srgbClr val="43B4E3"/>
      </a:lt2>
      <a:accent1>
        <a:srgbClr val="329FD1"/>
      </a:accent1>
      <a:accent2>
        <a:srgbClr val="CECECE"/>
      </a:accent2>
      <a:accent3>
        <a:srgbClr val="329FD1"/>
      </a:accent3>
      <a:accent4>
        <a:srgbClr val="CECECE"/>
      </a:accent4>
      <a:accent5>
        <a:srgbClr val="329FD1"/>
      </a:accent5>
      <a:accent6>
        <a:srgbClr val="CECECE"/>
      </a:accent6>
      <a:hlink>
        <a:srgbClr val="169EBE"/>
      </a:hlink>
      <a:folHlink>
        <a:srgbClr val="1CD1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2B3AF"/>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1846</TotalTime>
  <Words>436</Words>
  <Application>Microsoft Office PowerPoint</Application>
  <PresentationFormat>Custom</PresentationFormat>
  <Paragraphs>53</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Calibri</vt:lpstr>
      <vt:lpstr>Gill Sans</vt:lpstr>
      <vt:lpstr>Lato Black</vt:lpstr>
      <vt:lpstr>Lato Light</vt:lpstr>
      <vt:lpstr>Lucida Grande</vt:lpstr>
      <vt:lpstr>Raleway ExtraBold</vt:lpstr>
      <vt:lpstr>Raleway ExtraLight</vt:lpstr>
      <vt:lpstr>Raleway Light</vt:lpstr>
      <vt:lpstr>Raleway Regular</vt:lpstr>
      <vt:lpstr>Wingdings</vt:lpstr>
      <vt:lpstr>Office Theme</vt:lpstr>
      <vt:lpstr>Face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Louis Twelve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dc:title>
  <dc:creator>Louis Twelve</dc:creator>
  <cp:lastModifiedBy>elenikonsolaki@gmail.com</cp:lastModifiedBy>
  <cp:revision>478</cp:revision>
  <dcterms:created xsi:type="dcterms:W3CDTF">2014-11-10T20:05:35Z</dcterms:created>
  <dcterms:modified xsi:type="dcterms:W3CDTF">2019-09-08T20:16:01Z</dcterms:modified>
</cp:coreProperties>
</file>