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34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717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888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83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235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55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401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00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73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519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358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E34EF-00F7-4B5D-9BF3-460E2D53642B}" type="datetimeFigureOut">
              <a:rPr lang="fi-FI" smtClean="0"/>
              <a:t>10.4.2017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39DD-4E8C-48B4-B766-8F8E9072362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29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Angular</a:t>
            </a:r>
            <a:r>
              <a:rPr lang="fi-FI" dirty="0" smtClean="0"/>
              <a:t> 4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JKK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9028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6. Näytetään tieto näytöllä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64" y="1825625"/>
            <a:ext cx="6156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Komponentin luominen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app.module.ts</a:t>
            </a:r>
            <a:r>
              <a:rPr lang="fi-FI" dirty="0" smtClean="0"/>
              <a:t> tiedostoon täytyy esitellä kaikki komponentit, joita sovelluksessa käytetään</a:t>
            </a:r>
          </a:p>
          <a:p>
            <a:endParaRPr lang="fi-FI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84" y="2628805"/>
            <a:ext cx="7445644" cy="39681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189" y="3781585"/>
            <a:ext cx="1983783" cy="140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Valitse oikea kansio, minne komponentti luodaan 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471" y="4103175"/>
            <a:ext cx="2457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Komponenttien esittely </a:t>
            </a:r>
            <a:r>
              <a:rPr lang="fi-FI" b="1" dirty="0" err="1" smtClean="0"/>
              <a:t>app.module.ts</a:t>
            </a:r>
            <a:endParaRPr lang="fi-FI" b="1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50" y="1825625"/>
            <a:ext cx="7421300" cy="4351338"/>
          </a:xfrm>
        </p:spPr>
      </p:pic>
      <p:sp>
        <p:nvSpPr>
          <p:cNvPr id="7" name="Rectangle 6"/>
          <p:cNvSpPr/>
          <p:nvPr/>
        </p:nvSpPr>
        <p:spPr>
          <a:xfrm>
            <a:off x="2921431" y="3029919"/>
            <a:ext cx="6377552" cy="356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6393050" y="3781585"/>
            <a:ext cx="2626964" cy="140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Itse tehtyjen komponenttien esittely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3068663" y="4068306"/>
            <a:ext cx="1751309" cy="356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668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Luodaan käyttöliittymä app.component.html –tiedostossa</a:t>
            </a:r>
            <a:endParaRPr lang="fi-FI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8" y="1808294"/>
            <a:ext cx="7916380" cy="2067213"/>
          </a:xfrm>
        </p:spPr>
      </p:pic>
      <p:sp>
        <p:nvSpPr>
          <p:cNvPr id="5" name="Rectangle 4"/>
          <p:cNvSpPr/>
          <p:nvPr/>
        </p:nvSpPr>
        <p:spPr>
          <a:xfrm>
            <a:off x="1293152" y="2964517"/>
            <a:ext cx="3952066" cy="356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3921624" y="1168866"/>
            <a:ext cx="4589467" cy="43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Kutsutaan itsetehtyjä komponentteja</a:t>
            </a:r>
            <a:endParaRPr lang="fi-FI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20173"/>
            <a:ext cx="7649643" cy="112410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8" y="3699300"/>
            <a:ext cx="7154273" cy="118126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94" y="2149239"/>
            <a:ext cx="3553321" cy="23434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20731" y="3814882"/>
            <a:ext cx="2038027" cy="67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" name="Elbow Connector 14"/>
          <p:cNvCxnSpPr>
            <a:stCxn id="13" idx="1"/>
          </p:cNvCxnSpPr>
          <p:nvPr/>
        </p:nvCxnSpPr>
        <p:spPr>
          <a:xfrm rot="10800000">
            <a:off x="2169763" y="2541723"/>
            <a:ext cx="4850968" cy="1612077"/>
          </a:xfrm>
          <a:prstGeom prst="bentConnector3">
            <a:avLst>
              <a:gd name="adj1" fmla="val 138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66499" y="2083171"/>
            <a:ext cx="1409976" cy="34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3541364" y="5766513"/>
            <a:ext cx="2929179" cy="75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Muissa html tiedostoissa on omat tulostukset.  </a:t>
            </a:r>
            <a:endParaRPr lang="fi-FI" dirty="0"/>
          </a:p>
        </p:txBody>
      </p:sp>
      <p:sp>
        <p:nvSpPr>
          <p:cNvPr id="21" name="Rectangle 20"/>
          <p:cNvSpPr/>
          <p:nvPr/>
        </p:nvSpPr>
        <p:spPr>
          <a:xfrm>
            <a:off x="7244168" y="5766513"/>
            <a:ext cx="4649492" cy="79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Html-tiedostoissa voi olla oheisenlaisia merkintöjä {{</a:t>
            </a:r>
            <a:r>
              <a:rPr lang="fi-FI" sz="1400" dirty="0" err="1" smtClean="0"/>
              <a:t>title</a:t>
            </a:r>
            <a:r>
              <a:rPr lang="fi-FI" sz="1400" dirty="0" smtClean="0"/>
              <a:t>}}. Tämä tarkoittaa sitä, että ko. komponentin .</a:t>
            </a:r>
            <a:r>
              <a:rPr lang="fi-FI" sz="1400" dirty="0" err="1" smtClean="0"/>
              <a:t>ts</a:t>
            </a:r>
            <a:r>
              <a:rPr lang="fi-FI" sz="1400" dirty="0" smtClean="0"/>
              <a:t> tiedostossa on ko. muuttuja, jonka arvo </a:t>
            </a:r>
            <a:r>
              <a:rPr lang="fi-FI" sz="1400" dirty="0" err="1" smtClean="0"/>
              <a:t>bindataan</a:t>
            </a:r>
            <a:r>
              <a:rPr lang="fi-FI" sz="1400" dirty="0" smtClean="0"/>
              <a:t> (data </a:t>
            </a:r>
            <a:r>
              <a:rPr lang="fi-FI" sz="1400" dirty="0" err="1" smtClean="0"/>
              <a:t>binding</a:t>
            </a:r>
            <a:r>
              <a:rPr lang="fi-FI" sz="1400" dirty="0" smtClean="0"/>
              <a:t>) näytölle.</a:t>
            </a:r>
            <a:endParaRPr lang="fi-FI" sz="1400" dirty="0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>
            <a:off x="9568914" y="576016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1" idx="0"/>
            <a:endCxn id="13" idx="3"/>
          </p:cNvCxnSpPr>
          <p:nvPr/>
        </p:nvCxnSpPr>
        <p:spPr>
          <a:xfrm rot="16200000" flipV="1">
            <a:off x="8507479" y="4705078"/>
            <a:ext cx="1612714" cy="5101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9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1. </a:t>
            </a:r>
            <a:r>
              <a:rPr lang="fi-FI" dirty="0" err="1" smtClean="0"/>
              <a:t>Hard</a:t>
            </a:r>
            <a:r>
              <a:rPr lang="fi-FI" dirty="0" smtClean="0"/>
              <a:t> koodattuna data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64" y="1825625"/>
            <a:ext cx="6156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4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2. app.component.html välitetään tieto eteenpäin </a:t>
            </a:r>
            <a:r>
              <a:rPr lang="fi-FI" dirty="0" smtClean="0">
                <a:sym typeface="Wingdings" panose="05000000000000000000" pitchFamily="2" charset="2"/>
              </a:rPr>
              <a:t></a:t>
            </a:r>
            <a:r>
              <a:rPr lang="fi-FI" dirty="0" err="1" smtClean="0">
                <a:sym typeface="Wingdings" panose="05000000000000000000" pitchFamily="2" charset="2"/>
              </a:rPr>
              <a:t>contact-list.ts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64" y="1825625"/>
            <a:ext cx="6156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9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3. Otetaan data vastaan (huom. Taulukko olioita) 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64" y="1825625"/>
            <a:ext cx="6156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650" cy="1325563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4. Näytetään tiedot contact-list.component.html </a:t>
            </a:r>
            <a:r>
              <a:rPr lang="fi-FI" dirty="0" smtClean="0">
                <a:sym typeface="Wingdings" panose="05000000000000000000" pitchFamily="2" charset="2"/>
              </a:rPr>
              <a:t> välitetään tiedot </a:t>
            </a:r>
            <a:r>
              <a:rPr lang="fi-FI" dirty="0" err="1" smtClean="0">
                <a:sym typeface="Wingdings" panose="05000000000000000000" pitchFamily="2" charset="2"/>
              </a:rPr>
              <a:t>contact-list-item.component.ts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64" y="1825625"/>
            <a:ext cx="6156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5. Otetaan data vastaan </a:t>
            </a:r>
            <a:r>
              <a:rPr lang="fi-FI" dirty="0" err="1" smtClean="0"/>
              <a:t>contact-list-item.component.ts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64" y="1825625"/>
            <a:ext cx="6156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Angular 4</vt:lpstr>
      <vt:lpstr>Komponentin luominen</vt:lpstr>
      <vt:lpstr>Komponenttien esittely app.module.ts</vt:lpstr>
      <vt:lpstr>Luodaan käyttöliittymä app.component.html –tiedostossa</vt:lpstr>
      <vt:lpstr>1. Hard koodattuna data</vt:lpstr>
      <vt:lpstr>2. app.component.html välitetään tieto eteenpäin contact-list.ts</vt:lpstr>
      <vt:lpstr>3. Otetaan data vastaan (huom. Taulukko olioita) </vt:lpstr>
      <vt:lpstr>4. Näytetään tiedot contact-list.component.html  välitetään tiedot contact-list-item.component.ts</vt:lpstr>
      <vt:lpstr>5. Otetaan data vastaan contact-list-item.component.ts</vt:lpstr>
      <vt:lpstr>6. Näytetään tieto näytöllä</vt:lpstr>
    </vt:vector>
  </TitlesOfParts>
  <Company>Saimaan 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ekoodi</dc:creator>
  <cp:lastModifiedBy>ekoodi</cp:lastModifiedBy>
  <cp:revision>7</cp:revision>
  <dcterms:created xsi:type="dcterms:W3CDTF">2017-04-10T10:07:52Z</dcterms:created>
  <dcterms:modified xsi:type="dcterms:W3CDTF">2017-04-10T12:54:06Z</dcterms:modified>
</cp:coreProperties>
</file>