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B71E-E7C6-400B-85BF-3497154186BA}" type="datetimeFigureOut">
              <a:rPr lang="fi-FI" smtClean="0"/>
              <a:t>7.5.2017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A71DF-9BD6-4ACB-BF32-E0C5564B9AC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3129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B71E-E7C6-400B-85BF-3497154186BA}" type="datetimeFigureOut">
              <a:rPr lang="fi-FI" smtClean="0"/>
              <a:t>7.5.2017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A71DF-9BD6-4ACB-BF32-E0C5564B9AC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83493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B71E-E7C6-400B-85BF-3497154186BA}" type="datetimeFigureOut">
              <a:rPr lang="fi-FI" smtClean="0"/>
              <a:t>7.5.2017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A71DF-9BD6-4ACB-BF32-E0C5564B9AC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02640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B71E-E7C6-400B-85BF-3497154186BA}" type="datetimeFigureOut">
              <a:rPr lang="fi-FI" smtClean="0"/>
              <a:t>7.5.2017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A71DF-9BD6-4ACB-BF32-E0C5564B9AC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8649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B71E-E7C6-400B-85BF-3497154186BA}" type="datetimeFigureOut">
              <a:rPr lang="fi-FI" smtClean="0"/>
              <a:t>7.5.2017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A71DF-9BD6-4ACB-BF32-E0C5564B9AC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35427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B71E-E7C6-400B-85BF-3497154186BA}" type="datetimeFigureOut">
              <a:rPr lang="fi-FI" smtClean="0"/>
              <a:t>7.5.2017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A71DF-9BD6-4ACB-BF32-E0C5564B9AC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2427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B71E-E7C6-400B-85BF-3497154186BA}" type="datetimeFigureOut">
              <a:rPr lang="fi-FI" smtClean="0"/>
              <a:t>7.5.2017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A71DF-9BD6-4ACB-BF32-E0C5564B9AC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25784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B71E-E7C6-400B-85BF-3497154186BA}" type="datetimeFigureOut">
              <a:rPr lang="fi-FI" smtClean="0"/>
              <a:t>7.5.2017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A71DF-9BD6-4ACB-BF32-E0C5564B9AC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5179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B71E-E7C6-400B-85BF-3497154186BA}" type="datetimeFigureOut">
              <a:rPr lang="fi-FI" smtClean="0"/>
              <a:t>7.5.2017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A71DF-9BD6-4ACB-BF32-E0C5564B9AC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15713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B71E-E7C6-400B-85BF-3497154186BA}" type="datetimeFigureOut">
              <a:rPr lang="fi-FI" smtClean="0"/>
              <a:t>7.5.2017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A71DF-9BD6-4ACB-BF32-E0C5564B9AC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91828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B71E-E7C6-400B-85BF-3497154186BA}" type="datetimeFigureOut">
              <a:rPr lang="fi-FI" smtClean="0"/>
              <a:t>7.5.2017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A71DF-9BD6-4ACB-BF32-E0C5564B9AC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84140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6B71E-E7C6-400B-85BF-3497154186BA}" type="datetimeFigureOut">
              <a:rPr lang="fi-FI" smtClean="0"/>
              <a:t>7.5.2017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A71DF-9BD6-4ACB-BF32-E0C5564B9AC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92557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asmine.github.io/api/2.6/globa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nttone/contacts-app/blob/master/client/karma.conf.js" TargetMode="External"/><Relationship Id="rId2" Type="http://schemas.openxmlformats.org/officeDocument/2006/relationships/hyperlink" Target="https://karma-runner.github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341120" y="769666"/>
            <a:ext cx="9144000" cy="2387600"/>
          </a:xfrm>
        </p:spPr>
        <p:txBody>
          <a:bodyPr/>
          <a:lstStyle/>
          <a:p>
            <a:r>
              <a:rPr lang="fi-FI" dirty="0" err="1" smtClean="0"/>
              <a:t>Testing</a:t>
            </a:r>
            <a:endParaRPr lang="fi-FI" dirty="0"/>
          </a:p>
        </p:txBody>
      </p:sp>
      <p:pic>
        <p:nvPicPr>
          <p:cNvPr id="7" name="Picture 2" descr="Image result for angular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150" y="3385503"/>
            <a:ext cx="2503993" cy="262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1.bp.blogspot.com/-Ryf0nluqp5Y/WJFDbXNjHvI/AAAAAAAAIX4/wAUI4cb167cQ3rqzD2s4DzopE1YgYJJUwCLcB/s1600/Screen%2BShot%2B2017-02-01%2Bat%2B11.09.28%2B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380" y="4273130"/>
            <a:ext cx="3069076" cy="85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eclipsesource.com/blogs/wp-content/uploads/2014/03/jasmi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729" y="3936839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882157" y="4273130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4400" dirty="0" smtClean="0"/>
              <a:t>+</a:t>
            </a:r>
            <a:endParaRPr lang="fi-FI" sz="4400" dirty="0"/>
          </a:p>
        </p:txBody>
      </p:sp>
      <p:sp>
        <p:nvSpPr>
          <p:cNvPr id="13" name="TextBox 12"/>
          <p:cNvSpPr txBox="1"/>
          <p:nvPr/>
        </p:nvSpPr>
        <p:spPr>
          <a:xfrm>
            <a:off x="7547276" y="4273129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4400" dirty="0" smtClean="0"/>
              <a:t>+</a:t>
            </a:r>
            <a:endParaRPr lang="fi-FI" sz="4400" dirty="0"/>
          </a:p>
        </p:txBody>
      </p:sp>
    </p:spTree>
    <p:extLst>
      <p:ext uri="{BB962C8B-B14F-4D97-AF65-F5344CB8AC3E}">
        <p14:creationId xmlns:p14="http://schemas.microsoft.com/office/powerpoint/2010/main" val="854152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Testaus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Laadun varmistamisen keino</a:t>
            </a:r>
          </a:p>
          <a:p>
            <a:r>
              <a:rPr lang="fi-FI" dirty="0" smtClean="0"/>
              <a:t>Tarkoituksena</a:t>
            </a:r>
          </a:p>
          <a:p>
            <a:pPr lvl="1"/>
            <a:r>
              <a:rPr lang="fi-FI" dirty="0" smtClean="0"/>
              <a:t>Löytää </a:t>
            </a:r>
            <a:r>
              <a:rPr lang="fi-FI" dirty="0" err="1" smtClean="0"/>
              <a:t>bugit</a:t>
            </a:r>
            <a:endParaRPr lang="fi-FI" dirty="0" smtClean="0"/>
          </a:p>
          <a:p>
            <a:pPr lvl="1"/>
            <a:r>
              <a:rPr lang="fi-FI" dirty="0" smtClean="0"/>
              <a:t>Varmistaa speksin (vaatimusmäärittelyn) mukainen toiminta</a:t>
            </a:r>
          </a:p>
          <a:p>
            <a:pPr lvl="1"/>
            <a:r>
              <a:rPr lang="fi-FI" dirty="0" smtClean="0"/>
              <a:t>Tarkastella ohjelman laatua ja ominaisuuksia</a:t>
            </a:r>
          </a:p>
          <a:p>
            <a:pPr lvl="1"/>
            <a:r>
              <a:rPr lang="fi-FI" dirty="0" smtClean="0"/>
              <a:t>Keksiä kuinka ohjelma saadaan rikottua</a:t>
            </a:r>
          </a:p>
          <a:p>
            <a:pPr lvl="1"/>
            <a:r>
              <a:rPr lang="fi-FI" dirty="0" smtClean="0"/>
              <a:t>Tuottaa laadukasta ja ylläpidettävää koodia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6550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Yksikkötestaus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Koodin yksittäisten osien testausta</a:t>
            </a:r>
          </a:p>
          <a:p>
            <a:r>
              <a:rPr lang="fi-FI" dirty="0" smtClean="0"/>
              <a:t>Testattavan osan eristäminen muusta koodista</a:t>
            </a:r>
          </a:p>
          <a:p>
            <a:pPr lvl="1"/>
            <a:r>
              <a:rPr lang="fi-FI" dirty="0" smtClean="0"/>
              <a:t>Riippuvuuksien poistaminen: </a:t>
            </a:r>
            <a:r>
              <a:rPr lang="fi-FI" dirty="0" err="1" smtClean="0"/>
              <a:t>Stub</a:t>
            </a:r>
            <a:r>
              <a:rPr lang="fi-FI" dirty="0" smtClean="0"/>
              <a:t>, </a:t>
            </a:r>
            <a:r>
              <a:rPr lang="fi-FI" dirty="0" err="1" smtClean="0"/>
              <a:t>Mock</a:t>
            </a:r>
            <a:r>
              <a:rPr lang="fi-FI" dirty="0" smtClean="0"/>
              <a:t>, </a:t>
            </a:r>
            <a:r>
              <a:rPr lang="fi-FI" dirty="0" err="1" smtClean="0"/>
              <a:t>Dummy</a:t>
            </a:r>
            <a:endParaRPr lang="fi-FI" dirty="0" smtClean="0"/>
          </a:p>
          <a:p>
            <a:r>
              <a:rPr lang="fi-FI" dirty="0" smtClean="0"/>
              <a:t>Auttaa ymmärtämään tehtyä koodia</a:t>
            </a:r>
          </a:p>
          <a:p>
            <a:r>
              <a:rPr lang="fi-FI" dirty="0" err="1" smtClean="0"/>
              <a:t>Devaaja</a:t>
            </a:r>
            <a:r>
              <a:rPr lang="fi-FI" dirty="0" smtClean="0"/>
              <a:t> itse vastaa koodinsa toimivuudesta ja kirjoittaa tarvittavat yksikkötestit toimivuuden varmistamiseksi</a:t>
            </a:r>
          </a:p>
          <a:p>
            <a:r>
              <a:rPr lang="fi-FI" dirty="0" smtClean="0"/>
              <a:t>Kattavuus?</a:t>
            </a:r>
          </a:p>
          <a:p>
            <a:r>
              <a:rPr lang="fi-FI" dirty="0" smtClean="0"/>
              <a:t>Mitä kaikkea kannattaa testata?</a:t>
            </a:r>
            <a:endParaRPr lang="fi-FI" dirty="0" smtClean="0"/>
          </a:p>
          <a:p>
            <a:endParaRPr lang="fi-FI" dirty="0" smtClean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50804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Jasmine</a:t>
            </a:r>
            <a:r>
              <a:rPr lang="fi-FI" dirty="0" smtClean="0"/>
              <a:t>	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>
                <a:hlinkClick r:id="rId2"/>
              </a:rPr>
              <a:t>https://jasmine.github.io/api/2.6/global</a:t>
            </a:r>
            <a:endParaRPr lang="fi-FI" dirty="0"/>
          </a:p>
          <a:p>
            <a:r>
              <a:rPr lang="fi-FI" dirty="0" smtClean="0"/>
              <a:t>Testaus-</a:t>
            </a:r>
            <a:r>
              <a:rPr lang="fi-FI" dirty="0" err="1" smtClean="0"/>
              <a:t>framework</a:t>
            </a:r>
            <a:endParaRPr lang="fi-FI" dirty="0" smtClean="0"/>
          </a:p>
          <a:p>
            <a:r>
              <a:rPr lang="fi-FI" dirty="0" smtClean="0"/>
              <a:t>Tarjoaa kattavat työkalut testien kirjoittamiselle</a:t>
            </a:r>
          </a:p>
          <a:p>
            <a:r>
              <a:rPr lang="fi-FI" dirty="0" smtClean="0"/>
              <a:t>Tarjoaa testeille helposti ymmärrettävän syntaksin ja rakenteen</a:t>
            </a:r>
          </a:p>
          <a:p>
            <a:r>
              <a:rPr lang="fi-FI" dirty="0" smtClean="0"/>
              <a:t>Kuvaava syntaksi: ”tarina” koodin suorittamisesta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42717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Karma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>
                <a:hlinkClick r:id="rId2"/>
              </a:rPr>
              <a:t>https://karma-runner.github.io</a:t>
            </a:r>
            <a:endParaRPr lang="fi-FI" dirty="0" smtClean="0"/>
          </a:p>
          <a:p>
            <a:r>
              <a:rPr lang="fi-FI" dirty="0" err="1" smtClean="0"/>
              <a:t>Angular</a:t>
            </a:r>
            <a:r>
              <a:rPr lang="fi-FI" dirty="0" smtClean="0"/>
              <a:t>-tiimin kehittämä työkalu testien suorittamiseen</a:t>
            </a:r>
          </a:p>
          <a:p>
            <a:r>
              <a:rPr lang="fi-FI" dirty="0" smtClean="0"/>
              <a:t>Käynnistää lokaalin </a:t>
            </a:r>
            <a:r>
              <a:rPr lang="fi-FI" dirty="0" err="1" smtClean="0"/>
              <a:t>web</a:t>
            </a:r>
            <a:r>
              <a:rPr lang="fi-FI" dirty="0" smtClean="0"/>
              <a:t>-palvelimen (karma-</a:t>
            </a:r>
            <a:r>
              <a:rPr lang="fi-FI" dirty="0" err="1" smtClean="0"/>
              <a:t>server</a:t>
            </a:r>
            <a:r>
              <a:rPr lang="fi-FI" dirty="0" smtClean="0"/>
              <a:t>) ja suorittaa koodin määritellyissä selaimissa</a:t>
            </a:r>
          </a:p>
          <a:p>
            <a:r>
              <a:rPr lang="fi-FI" u="sng" dirty="0">
                <a:hlinkClick r:id="rId3" tooltip="karma.conf.js"/>
              </a:rPr>
              <a:t>karma.conf.js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41369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118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Testing</vt:lpstr>
      <vt:lpstr>Testaus</vt:lpstr>
      <vt:lpstr>Yksikkötestaus</vt:lpstr>
      <vt:lpstr>Jasmine </vt:lpstr>
      <vt:lpstr>Karma</vt:lpstr>
    </vt:vector>
  </TitlesOfParts>
  <Company>Saimaan AMK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ekoodi</dc:creator>
  <cp:lastModifiedBy>ekoodi</cp:lastModifiedBy>
  <cp:revision>14</cp:revision>
  <dcterms:created xsi:type="dcterms:W3CDTF">2017-05-07T17:12:59Z</dcterms:created>
  <dcterms:modified xsi:type="dcterms:W3CDTF">2017-05-07T19:46:49Z</dcterms:modified>
</cp:coreProperties>
</file>