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9" r:id="rId6"/>
    <p:sldId id="258" r:id="rId7"/>
    <p:sldId id="260" r:id="rId8"/>
    <p:sldId id="263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oodi" initials="e" lastIdx="1" clrIdx="0">
    <p:extLst>
      <p:ext uri="{19B8F6BF-5375-455C-9EA6-DF929625EA0E}">
        <p15:presenceInfo xmlns:p15="http://schemas.microsoft.com/office/powerpoint/2012/main" userId="ekoo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2T19:32:22.58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BF2-7CBB-4A5F-9E6A-B901B28BFC4C}" type="datetimeFigureOut">
              <a:rPr lang="fi-FI" smtClean="0"/>
              <a:t>28.4.2017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D84A-9F0A-4B60-9B14-C3A4ACEB84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069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BF2-7CBB-4A5F-9E6A-B901B28BFC4C}" type="datetimeFigureOut">
              <a:rPr lang="fi-FI" smtClean="0"/>
              <a:t>28.4.2017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D84A-9F0A-4B60-9B14-C3A4ACEB84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810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BF2-7CBB-4A5F-9E6A-B901B28BFC4C}" type="datetimeFigureOut">
              <a:rPr lang="fi-FI" smtClean="0"/>
              <a:t>28.4.2017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D84A-9F0A-4B60-9B14-C3A4ACEB84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211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BF2-7CBB-4A5F-9E6A-B901B28BFC4C}" type="datetimeFigureOut">
              <a:rPr lang="fi-FI" smtClean="0"/>
              <a:t>28.4.2017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D84A-9F0A-4B60-9B14-C3A4ACEB84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183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BF2-7CBB-4A5F-9E6A-B901B28BFC4C}" type="datetimeFigureOut">
              <a:rPr lang="fi-FI" smtClean="0"/>
              <a:t>28.4.2017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D84A-9F0A-4B60-9B14-C3A4ACEB84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266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BF2-7CBB-4A5F-9E6A-B901B28BFC4C}" type="datetimeFigureOut">
              <a:rPr lang="fi-FI" smtClean="0"/>
              <a:t>28.4.2017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D84A-9F0A-4B60-9B14-C3A4ACEB84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152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BF2-7CBB-4A5F-9E6A-B901B28BFC4C}" type="datetimeFigureOut">
              <a:rPr lang="fi-FI" smtClean="0"/>
              <a:t>28.4.2017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D84A-9F0A-4B60-9B14-C3A4ACEB84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87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BF2-7CBB-4A5F-9E6A-B901B28BFC4C}" type="datetimeFigureOut">
              <a:rPr lang="fi-FI" smtClean="0"/>
              <a:t>28.4.2017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D84A-9F0A-4B60-9B14-C3A4ACEB84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631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BF2-7CBB-4A5F-9E6A-B901B28BFC4C}" type="datetimeFigureOut">
              <a:rPr lang="fi-FI" smtClean="0"/>
              <a:t>28.4.2017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D84A-9F0A-4B60-9B14-C3A4ACEB84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342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BF2-7CBB-4A5F-9E6A-B901B28BFC4C}" type="datetimeFigureOut">
              <a:rPr lang="fi-FI" smtClean="0"/>
              <a:t>28.4.2017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D84A-9F0A-4B60-9B14-C3A4ACEB84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563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BF2-7CBB-4A5F-9E6A-B901B28BFC4C}" type="datetimeFigureOut">
              <a:rPr lang="fi-FI" smtClean="0"/>
              <a:t>28.4.2017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D84A-9F0A-4B60-9B14-C3A4ACEB84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885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5EBF2-7CBB-4A5F-9E6A-B901B28BFC4C}" type="datetimeFigureOut">
              <a:rPr lang="fi-FI" smtClean="0"/>
              <a:t>28.4.2017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D84A-9F0A-4B60-9B14-C3A4ACEB84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981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angular-cli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ngular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0" y="1219166"/>
            <a:ext cx="4213241" cy="441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1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Data </a:t>
            </a:r>
            <a:r>
              <a:rPr lang="fi-FI" dirty="0" err="1" smtClean="0"/>
              <a:t>Binding</a:t>
            </a:r>
            <a:r>
              <a:rPr lang="fi-FI" dirty="0" smtClean="0"/>
              <a:t/>
            </a:r>
            <a:br>
              <a:rPr lang="fi-FI" dirty="0" smtClean="0"/>
            </a:b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429976" cy="38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1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647" y="642284"/>
            <a:ext cx="10515600" cy="4351338"/>
          </a:xfrm>
        </p:spPr>
        <p:txBody>
          <a:bodyPr/>
          <a:lstStyle/>
          <a:p>
            <a:r>
              <a:rPr lang="fi-FI" dirty="0" smtClean="0"/>
              <a:t>@</a:t>
            </a:r>
            <a:r>
              <a:rPr lang="fi-FI" dirty="0" err="1" smtClean="0"/>
              <a:t>Injectable</a:t>
            </a:r>
            <a:r>
              <a:rPr lang="fi-FI" dirty="0" smtClean="0"/>
              <a:t> (Service)</a:t>
            </a:r>
          </a:p>
          <a:p>
            <a:r>
              <a:rPr lang="fi-FI" dirty="0" smtClean="0"/>
              <a:t>@Directive</a:t>
            </a:r>
          </a:p>
          <a:p>
            <a:r>
              <a:rPr lang="fi-FI" dirty="0" smtClean="0"/>
              <a:t>@</a:t>
            </a:r>
            <a:r>
              <a:rPr lang="fi-FI" dirty="0" err="1" smtClean="0"/>
              <a:t>Pipe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2696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Tools</a:t>
            </a:r>
            <a:endParaRPr lang="fi-FI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Node.js </a:t>
            </a:r>
            <a:r>
              <a:rPr lang="fi-FI" dirty="0" smtClean="0">
                <a:hlinkClick r:id="rId2"/>
              </a:rPr>
              <a:t>https://nodejs.org/en/</a:t>
            </a:r>
            <a:endParaRPr lang="fi-FI" dirty="0" smtClean="0"/>
          </a:p>
          <a:p>
            <a:r>
              <a:rPr lang="fi-FI" dirty="0" err="1" smtClean="0"/>
              <a:t>Angular</a:t>
            </a:r>
            <a:r>
              <a:rPr lang="fi-FI" dirty="0" smtClean="0"/>
              <a:t> CLI </a:t>
            </a:r>
            <a:r>
              <a:rPr lang="fi-FI" dirty="0" smtClean="0">
                <a:hlinkClick r:id="rId3"/>
              </a:rPr>
              <a:t>https://github.com/angular/angular-cli</a:t>
            </a:r>
            <a:endParaRPr lang="fi-FI" dirty="0" smtClean="0"/>
          </a:p>
          <a:p>
            <a:r>
              <a:rPr lang="fi-FI" dirty="0" smtClean="0"/>
              <a:t>Google Chrome + </a:t>
            </a:r>
            <a:r>
              <a:rPr lang="fi-FI" dirty="0" err="1" smtClean="0"/>
              <a:t>Developer</a:t>
            </a:r>
            <a:r>
              <a:rPr lang="fi-FI" dirty="0" smtClean="0"/>
              <a:t> Tools</a:t>
            </a:r>
          </a:p>
          <a:p>
            <a:r>
              <a:rPr lang="fi-FI" dirty="0" err="1" smtClean="0"/>
              <a:t>IntelliJ</a:t>
            </a:r>
            <a:r>
              <a:rPr lang="fi-FI" dirty="0" smtClean="0"/>
              <a:t> IDEA 2017</a:t>
            </a:r>
          </a:p>
          <a:p>
            <a:r>
              <a:rPr lang="fi-FI" dirty="0" smtClean="0"/>
              <a:t>IDEA </a:t>
            </a:r>
            <a:r>
              <a:rPr lang="fi-FI" dirty="0" err="1" smtClean="0"/>
              <a:t>plugins</a:t>
            </a:r>
            <a:endParaRPr lang="fi-FI" dirty="0" smtClean="0"/>
          </a:p>
          <a:p>
            <a:pPr lvl="1"/>
            <a:r>
              <a:rPr lang="en-US" dirty="0"/>
              <a:t>AngularJS</a:t>
            </a:r>
            <a:endParaRPr lang="en-US" b="0" dirty="0" smtClean="0">
              <a:effectLst/>
            </a:endParaRPr>
          </a:p>
          <a:p>
            <a:pPr lvl="1"/>
            <a:r>
              <a:rPr lang="en-US" dirty="0"/>
              <a:t>Angular 2 </a:t>
            </a:r>
            <a:r>
              <a:rPr lang="en-US" dirty="0" err="1"/>
              <a:t>TypeScript</a:t>
            </a:r>
            <a:r>
              <a:rPr lang="en-US" dirty="0"/>
              <a:t> Live Templates</a:t>
            </a:r>
            <a:endParaRPr lang="en-US" b="0" dirty="0" smtClean="0">
              <a:effectLst/>
            </a:endParaRPr>
          </a:p>
          <a:p>
            <a:pPr lvl="1"/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Angular Material Design v2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2102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Tools (asennus)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Lataa ja asenna Node.js. Asennuksen voi suorittaa </a:t>
            </a:r>
            <a:r>
              <a:rPr lang="fi-FI" dirty="0" err="1" smtClean="0"/>
              <a:t>defaulteilla</a:t>
            </a:r>
            <a:r>
              <a:rPr lang="fi-FI" dirty="0" smtClean="0"/>
              <a:t>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i-FI" dirty="0" smtClean="0">
                <a:sym typeface="Wingdings" panose="05000000000000000000" pitchFamily="2" charset="2"/>
              </a:rPr>
              <a:t>Komentorivi: ”</a:t>
            </a:r>
            <a:r>
              <a:rPr lang="fi-FI" dirty="0" err="1" smtClean="0">
                <a:sym typeface="Wingdings" panose="05000000000000000000" pitchFamily="2" charset="2"/>
              </a:rPr>
              <a:t>node</a:t>
            </a:r>
            <a:r>
              <a:rPr lang="fi-FI" dirty="0" smtClean="0">
                <a:sym typeface="Wingdings" panose="05000000000000000000" pitchFamily="2" charset="2"/>
              </a:rPr>
              <a:t> -v”  tulostuu </a:t>
            </a:r>
            <a:r>
              <a:rPr lang="fi-FI" dirty="0" err="1" smtClean="0">
                <a:sym typeface="Wingdings" panose="05000000000000000000" pitchFamily="2" charset="2"/>
              </a:rPr>
              <a:t>noden</a:t>
            </a:r>
            <a:r>
              <a:rPr lang="fi-FI" dirty="0" smtClean="0">
                <a:sym typeface="Wingdings" panose="05000000000000000000" pitchFamily="2" charset="2"/>
              </a:rPr>
              <a:t> versionumero</a:t>
            </a:r>
          </a:p>
          <a:p>
            <a:pPr>
              <a:buFont typeface="Wingdings" panose="05000000000000000000" pitchFamily="2" charset="2"/>
              <a:buChar char="à"/>
            </a:pPr>
            <a:endParaRPr lang="fi-FI" dirty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Asenna </a:t>
            </a:r>
            <a:r>
              <a:rPr lang="fi-FI" dirty="0" err="1" smtClean="0">
                <a:sym typeface="Wingdings" panose="05000000000000000000" pitchFamily="2" charset="2"/>
              </a:rPr>
              <a:t>Angular</a:t>
            </a:r>
            <a:r>
              <a:rPr lang="fi-FI" dirty="0" smtClean="0">
                <a:sym typeface="Wingdings" panose="05000000000000000000" pitchFamily="2" charset="2"/>
              </a:rPr>
              <a:t> CLI käyttäen </a:t>
            </a:r>
            <a:r>
              <a:rPr lang="fi-FI" dirty="0" err="1" smtClean="0">
                <a:sym typeface="Wingdings" panose="05000000000000000000" pitchFamily="2" charset="2"/>
              </a:rPr>
              <a:t>npm:ää</a:t>
            </a:r>
            <a:r>
              <a:rPr lang="fi-FI" dirty="0" smtClean="0">
                <a:sym typeface="Wingdings" panose="05000000000000000000" pitchFamily="2" charset="2"/>
              </a:rPr>
              <a:t> (</a:t>
            </a:r>
            <a:r>
              <a:rPr lang="fi-FI" dirty="0" err="1" smtClean="0">
                <a:sym typeface="Wingdings" panose="05000000000000000000" pitchFamily="2" charset="2"/>
              </a:rPr>
              <a:t>Node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Package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Manager</a:t>
            </a:r>
            <a:r>
              <a:rPr lang="fi-FI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fi-FI" dirty="0" smtClean="0"/>
              <a:t>Komentorivi: ”</a:t>
            </a:r>
            <a:r>
              <a:rPr lang="fi-FI" dirty="0" err="1" smtClean="0"/>
              <a:t>npm</a:t>
            </a:r>
            <a:r>
              <a:rPr lang="fi-FI" dirty="0" smtClean="0"/>
              <a:t> </a:t>
            </a:r>
            <a:r>
              <a:rPr lang="fi-FI" dirty="0" err="1"/>
              <a:t>install</a:t>
            </a:r>
            <a:r>
              <a:rPr lang="fi-FI" dirty="0"/>
              <a:t> -g </a:t>
            </a:r>
            <a:r>
              <a:rPr lang="fi-FI" dirty="0" smtClean="0"/>
              <a:t>@</a:t>
            </a:r>
            <a:r>
              <a:rPr lang="fi-FI" dirty="0" err="1" smtClean="0"/>
              <a:t>angular</a:t>
            </a:r>
            <a:r>
              <a:rPr lang="fi-FI" dirty="0" smtClean="0"/>
              <a:t>/cli”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 smtClean="0"/>
              <a:t>IDEA </a:t>
            </a:r>
            <a:r>
              <a:rPr lang="fi-FI" dirty="0" err="1" smtClean="0"/>
              <a:t>Plugins</a:t>
            </a:r>
            <a:r>
              <a:rPr lang="fi-FI" dirty="0" smtClean="0"/>
              <a:t>: Avaa IDEA </a:t>
            </a:r>
            <a:r>
              <a:rPr lang="fi-FI" dirty="0" smtClean="0">
                <a:sym typeface="Wingdings" panose="05000000000000000000" pitchFamily="2" charset="2"/>
              </a:rPr>
              <a:t> </a:t>
            </a:r>
            <a:r>
              <a:rPr lang="fi-FI" dirty="0" err="1" smtClean="0">
                <a:sym typeface="Wingdings" panose="05000000000000000000" pitchFamily="2" charset="2"/>
              </a:rPr>
              <a:t>Settings</a:t>
            </a:r>
            <a:r>
              <a:rPr lang="fi-FI" dirty="0" smtClean="0">
                <a:sym typeface="Wingdings" panose="05000000000000000000" pitchFamily="2" charset="2"/>
              </a:rPr>
              <a:t>  </a:t>
            </a:r>
            <a:r>
              <a:rPr lang="fi-FI" dirty="0" err="1" smtClean="0">
                <a:sym typeface="Wingdings" panose="05000000000000000000" pitchFamily="2" charset="2"/>
              </a:rPr>
              <a:t>Plugins</a:t>
            </a:r>
            <a:r>
              <a:rPr lang="fi-FI" dirty="0" smtClean="0">
                <a:sym typeface="Wingdings" panose="05000000000000000000" pitchFamily="2" charset="2"/>
              </a:rPr>
              <a:t>  </a:t>
            </a:r>
            <a:r>
              <a:rPr lang="fi-FI" dirty="0" err="1" smtClean="0">
                <a:sym typeface="Wingdings" panose="05000000000000000000" pitchFamily="2" charset="2"/>
              </a:rPr>
              <a:t>Install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JetBrains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plugin</a:t>
            </a:r>
            <a:r>
              <a:rPr lang="fi-FI" dirty="0" smtClean="0">
                <a:sym typeface="Wingdings" panose="05000000000000000000" pitchFamily="2" charset="2"/>
              </a:rPr>
              <a:t>… / </a:t>
            </a:r>
            <a:r>
              <a:rPr lang="fi-FI" dirty="0" err="1" smtClean="0">
                <a:sym typeface="Wingdings" panose="05000000000000000000" pitchFamily="2" charset="2"/>
              </a:rPr>
              <a:t>Browse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repositories</a:t>
            </a:r>
            <a:r>
              <a:rPr lang="fi-FI" dirty="0" smtClean="0">
                <a:sym typeface="Wingdings" panose="05000000000000000000" pitchFamily="2" charset="2"/>
              </a:rPr>
              <a:t>  Asenna aiemmin mainitut </a:t>
            </a:r>
            <a:r>
              <a:rPr lang="fi-FI" dirty="0" err="1" smtClean="0">
                <a:sym typeface="Wingdings" panose="05000000000000000000" pitchFamily="2" charset="2"/>
              </a:rPr>
              <a:t>plugarit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75884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Angular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Googlen kehittämä</a:t>
            </a:r>
          </a:p>
          <a:p>
            <a:r>
              <a:rPr lang="fi-FI" dirty="0" smtClean="0"/>
              <a:t>Framework </a:t>
            </a:r>
            <a:r>
              <a:rPr lang="fi-FI" dirty="0" err="1" smtClean="0"/>
              <a:t>web</a:t>
            </a:r>
            <a:r>
              <a:rPr lang="fi-FI" dirty="0" smtClean="0"/>
              <a:t>-sovellusten rakentamiseen</a:t>
            </a:r>
          </a:p>
          <a:p>
            <a:r>
              <a:rPr lang="fi-FI" dirty="0" err="1" smtClean="0"/>
              <a:t>TypeScript</a:t>
            </a:r>
            <a:r>
              <a:rPr lang="fi-FI" dirty="0" smtClean="0"/>
              <a:t> / </a:t>
            </a:r>
            <a:r>
              <a:rPr lang="fi-FI" dirty="0" err="1" smtClean="0"/>
              <a:t>Javascript</a:t>
            </a:r>
            <a:r>
              <a:rPr lang="fi-FI" dirty="0" smtClean="0"/>
              <a:t> (.</a:t>
            </a:r>
            <a:r>
              <a:rPr lang="fi-FI" dirty="0" err="1" smtClean="0"/>
              <a:t>ts</a:t>
            </a:r>
            <a:r>
              <a:rPr lang="fi-FI" dirty="0" smtClean="0"/>
              <a:t> / .</a:t>
            </a:r>
            <a:r>
              <a:rPr lang="fi-FI" dirty="0" err="1" smtClean="0"/>
              <a:t>js</a:t>
            </a:r>
            <a:r>
              <a:rPr lang="fi-FI" dirty="0" smtClean="0"/>
              <a:t>)</a:t>
            </a:r>
          </a:p>
          <a:p>
            <a:r>
              <a:rPr lang="fi-FI" dirty="0" err="1" smtClean="0"/>
              <a:t>AngularJS</a:t>
            </a:r>
            <a:r>
              <a:rPr lang="fi-FI" dirty="0" smtClean="0"/>
              <a:t> &lt; 2, </a:t>
            </a:r>
            <a:r>
              <a:rPr lang="fi-FI" dirty="0" err="1" smtClean="0"/>
              <a:t>Angular</a:t>
            </a:r>
            <a:r>
              <a:rPr lang="fi-FI" dirty="0" smtClean="0"/>
              <a:t> &gt; 2</a:t>
            </a:r>
          </a:p>
          <a:p>
            <a:r>
              <a:rPr lang="fi-FI" dirty="0" smtClean="0"/>
              <a:t>SPA – Single Page Application</a:t>
            </a:r>
          </a:p>
          <a:p>
            <a:pPr lvl="1"/>
            <a:r>
              <a:rPr lang="fi-FI" dirty="0" smtClean="0"/>
              <a:t>Nopeampi, sulavampi, ei turhia sivulatauksia</a:t>
            </a:r>
          </a:p>
          <a:p>
            <a:pPr lvl="1"/>
            <a:r>
              <a:rPr lang="fi-FI" dirty="0" smtClean="0"/>
              <a:t>Vain yksi sisältöään muuttava sivu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9797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Arkkitehtuuri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7702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21" y="607549"/>
            <a:ext cx="11100359" cy="564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0846" y="3762103"/>
            <a:ext cx="52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/>
              <a:t>[]</a:t>
            </a:r>
            <a:endParaRPr lang="fi-FI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087394" y="3762103"/>
            <a:ext cx="52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/>
              <a:t>()</a:t>
            </a:r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248336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Template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HTML</a:t>
            </a:r>
          </a:p>
          <a:p>
            <a:r>
              <a:rPr lang="fi-FI" dirty="0" smtClean="0"/>
              <a:t>Komponentin käyttöliittymä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6301"/>
            <a:ext cx="6209187" cy="12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5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Component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3840"/>
          </a:xfrm>
        </p:spPr>
        <p:txBody>
          <a:bodyPr/>
          <a:lstStyle/>
          <a:p>
            <a:r>
              <a:rPr lang="fi-FI" dirty="0" smtClean="0"/>
              <a:t>Vuorovaikutus käyttöliittymän (</a:t>
            </a:r>
            <a:r>
              <a:rPr lang="fi-FI" dirty="0" err="1" smtClean="0"/>
              <a:t>template</a:t>
            </a:r>
            <a:r>
              <a:rPr lang="fi-FI" dirty="0" smtClean="0"/>
              <a:t>) kanssa</a:t>
            </a:r>
          </a:p>
          <a:p>
            <a:r>
              <a:rPr lang="fi-FI" dirty="0" smtClean="0"/>
              <a:t>Jokaisessa sovelluksessa on vähintään yksi komponentti</a:t>
            </a:r>
          </a:p>
          <a:p>
            <a:r>
              <a:rPr lang="fi-FI" dirty="0" smtClean="0"/>
              <a:t>Yleensä komponentteja on useita ja ne voivat olla sisäkkäisiä</a:t>
            </a:r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5397"/>
            <a:ext cx="4472656" cy="25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1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Metadata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Kertoo </a:t>
            </a:r>
            <a:r>
              <a:rPr lang="fi-FI" dirty="0" err="1" smtClean="0"/>
              <a:t>Angularille</a:t>
            </a:r>
            <a:r>
              <a:rPr lang="fi-FI" dirty="0" smtClean="0"/>
              <a:t> kuinka luokka käsitellään</a:t>
            </a:r>
          </a:p>
          <a:p>
            <a:r>
              <a:rPr lang="fi-FI" dirty="0" smtClean="0"/>
              <a:t>Ilman metadata-määritystä luokka on vain luokka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742"/>
            <a:ext cx="4237375" cy="3577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037" y="4169267"/>
            <a:ext cx="3681511" cy="7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2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190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Tools</vt:lpstr>
      <vt:lpstr>Tools (asennus)</vt:lpstr>
      <vt:lpstr>Angular</vt:lpstr>
      <vt:lpstr>Arkkitehtuuri</vt:lpstr>
      <vt:lpstr>PowerPoint Presentation</vt:lpstr>
      <vt:lpstr>Template</vt:lpstr>
      <vt:lpstr>Component</vt:lpstr>
      <vt:lpstr>Metadata</vt:lpstr>
      <vt:lpstr>Data Binding </vt:lpstr>
      <vt:lpstr>PowerPoint Presentation</vt:lpstr>
    </vt:vector>
  </TitlesOfParts>
  <Company>Saimaan 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ekoodi</dc:creator>
  <cp:lastModifiedBy>ekoodi</cp:lastModifiedBy>
  <cp:revision>20</cp:revision>
  <dcterms:created xsi:type="dcterms:W3CDTF">2017-03-28T16:21:40Z</dcterms:created>
  <dcterms:modified xsi:type="dcterms:W3CDTF">2017-04-28T15:23:11Z</dcterms:modified>
</cp:coreProperties>
</file>