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5"/>
  </p:notesMasterIdLst>
  <p:sldIdLst>
    <p:sldId id="256" r:id="rId2"/>
    <p:sldId id="258" r:id="rId3"/>
    <p:sldId id="259" r:id="rId4"/>
    <p:sldId id="265" r:id="rId5"/>
    <p:sldId id="260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</p:sldIdLst>
  <p:sldSz cx="9144000" cy="5143500" type="screen16x9"/>
  <p:notesSz cx="6858000" cy="9144000"/>
  <p:embeddedFontLst>
    <p:embeddedFont>
      <p:font typeface="Anaheim" panose="020B0604020202020204" charset="0"/>
      <p:regular r:id="rId26"/>
      <p:bold r:id="rId27"/>
    </p:embeddedFont>
    <p:embeddedFont>
      <p:font typeface="Bai Jamjuree" panose="020B0604020202020204" charset="-34"/>
      <p:regular r:id="rId28"/>
      <p:bold r:id="rId29"/>
      <p:italic r:id="rId30"/>
      <p:boldItalic r:id="rId31"/>
    </p:embeddedFont>
    <p:embeddedFont>
      <p:font typeface="Cousine" panose="020B0604020202020204" charset="0"/>
      <p:regular r:id="rId32"/>
      <p:bold r:id="rId33"/>
      <p:italic r:id="rId34"/>
      <p:boldItalic r:id="rId35"/>
    </p:embeddedFont>
    <p:embeddedFont>
      <p:font typeface="Nunito Light" pitchFamily="2" charset="0"/>
      <p:regular r:id="rId36"/>
      <p: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  <p:embeddedFont>
      <p:font typeface="Source Code Pro" panose="020B0509030403020204" pitchFamily="49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eb3942f7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eb3942f7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771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eb3942f7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eb3942f7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812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eb3942f7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eb3942f7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970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eb3942f7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eb3942f7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7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eb3942f7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eb3942f7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671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eb3942f7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eb3942f7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611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eb3942f7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eb3942f7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74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eb3942f7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eb3942f7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661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eb3942f7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eb3942f7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766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eb3942f7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eb3942f7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572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e6cacdfc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1" name="Google Shape;801;g2e6cacdfc6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2" name="Google Shape;802;g2e6cacdfc6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eb3942f7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eb3942f7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7425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eb3942f7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eb3942f7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000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eb3942f7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eb3942f7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5442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eb3942f7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eb3942f7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204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2eb3942f7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2eb3942f7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eb3942f7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eb3942f7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358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eb3942f7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eb3942f7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eb3942f7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eb3942f7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853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eb3942f7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eb3942f7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968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eb3942f7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eb3942f7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5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eb3942f7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eb3942f7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889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2465" y="61443"/>
            <a:ext cx="9031260" cy="5044223"/>
            <a:chOff x="62465" y="61443"/>
            <a:chExt cx="9031260" cy="5044223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6952951" y="61443"/>
              <a:ext cx="2118450" cy="1752875"/>
              <a:chOff x="5491775" y="-2376465"/>
              <a:chExt cx="2118450" cy="1752875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5491775" y="-2376465"/>
                <a:ext cx="2071080" cy="1704960"/>
                <a:chOff x="5229000" y="875160"/>
                <a:chExt cx="2071080" cy="1704960"/>
              </a:xfrm>
            </p:grpSpPr>
            <p:sp>
              <p:nvSpPr>
                <p:cNvPr id="12" name="Google Shape;12;p2"/>
                <p:cNvSpPr/>
                <p:nvPr/>
              </p:nvSpPr>
              <p:spPr>
                <a:xfrm>
                  <a:off x="5229000" y="875160"/>
                  <a:ext cx="93600" cy="9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260" extrusionOk="0">
                      <a:moveTo>
                        <a:pt x="260" y="130"/>
                      </a:moveTo>
                      <a:lnTo>
                        <a:pt x="260" y="130"/>
                      </a:lnTo>
                      <a:cubicBezTo>
                        <a:pt x="260" y="205"/>
                        <a:pt x="205" y="260"/>
                        <a:pt x="129" y="260"/>
                      </a:cubicBezTo>
                      <a:cubicBezTo>
                        <a:pt x="55" y="260"/>
                        <a:pt x="0" y="205"/>
                        <a:pt x="0" y="130"/>
                      </a:cubicBezTo>
                      <a:cubicBezTo>
                        <a:pt x="0" y="64"/>
                        <a:pt x="55" y="0"/>
                        <a:pt x="129" y="0"/>
                      </a:cubicBezTo>
                      <a:cubicBezTo>
                        <a:pt x="205" y="0"/>
                        <a:pt x="260" y="64"/>
                        <a:pt x="260" y="13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" name="Google Shape;13;p2"/>
                <p:cNvSpPr/>
                <p:nvPr/>
              </p:nvSpPr>
              <p:spPr>
                <a:xfrm>
                  <a:off x="5275440" y="921960"/>
                  <a:ext cx="2024640" cy="1658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4" h="4606" fill="none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1249"/>
                        <a:pt x="0" y="1249"/>
                        <a:pt x="0" y="1249"/>
                      </a:cubicBezTo>
                      <a:cubicBezTo>
                        <a:pt x="4924" y="1249"/>
                        <a:pt x="4924" y="1249"/>
                        <a:pt x="4924" y="1249"/>
                      </a:cubicBezTo>
                      <a:cubicBezTo>
                        <a:pt x="5316" y="1249"/>
                        <a:pt x="5624" y="1566"/>
                        <a:pt x="5624" y="1948"/>
                      </a:cubicBezTo>
                      <a:cubicBezTo>
                        <a:pt x="5624" y="4606"/>
                        <a:pt x="5624" y="4606"/>
                        <a:pt x="5624" y="460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6825" tIns="51825" rIns="96825" bIns="51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" name="Google Shape;14;p2"/>
              <p:cNvSpPr/>
              <p:nvPr/>
            </p:nvSpPr>
            <p:spPr>
              <a:xfrm>
                <a:off x="7516625" y="-717190"/>
                <a:ext cx="9360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0" extrusionOk="0">
                    <a:moveTo>
                      <a:pt x="260" y="130"/>
                    </a:moveTo>
                    <a:lnTo>
                      <a:pt x="260" y="130"/>
                    </a:lnTo>
                    <a:cubicBezTo>
                      <a:pt x="260" y="205"/>
                      <a:pt x="205" y="260"/>
                      <a:pt x="129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29" y="0"/>
                    </a:cubicBezTo>
                    <a:cubicBezTo>
                      <a:pt x="205" y="0"/>
                      <a:pt x="260" y="64"/>
                      <a:pt x="260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62465" y="4384685"/>
              <a:ext cx="93240" cy="661320"/>
              <a:chOff x="5433765" y="2597510"/>
              <a:chExt cx="93240" cy="66132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5433765" y="2597510"/>
                <a:ext cx="9324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60" extrusionOk="0">
                    <a:moveTo>
                      <a:pt x="259" y="130"/>
                    </a:moveTo>
                    <a:lnTo>
                      <a:pt x="259" y="130"/>
                    </a:lnTo>
                    <a:cubicBezTo>
                      <a:pt x="259" y="205"/>
                      <a:pt x="204" y="260"/>
                      <a:pt x="130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30" y="0"/>
                    </a:cubicBezTo>
                    <a:cubicBezTo>
                      <a:pt x="204" y="0"/>
                      <a:pt x="259" y="64"/>
                      <a:pt x="259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" name="Google Shape;17;p2"/>
              <p:cNvCxnSpPr/>
              <p:nvPr/>
            </p:nvCxnSpPr>
            <p:spPr>
              <a:xfrm>
                <a:off x="5480385" y="2644310"/>
                <a:ext cx="0" cy="58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18" name="Google Shape;18;p2"/>
              <p:cNvSpPr/>
              <p:nvPr/>
            </p:nvSpPr>
            <p:spPr>
              <a:xfrm>
                <a:off x="5451945" y="3201590"/>
                <a:ext cx="56880" cy="5724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58" y="84"/>
                    </a:moveTo>
                    <a:lnTo>
                      <a:pt x="158" y="84"/>
                    </a:lnTo>
                    <a:cubicBezTo>
                      <a:pt x="158" y="130"/>
                      <a:pt x="122" y="159"/>
                      <a:pt x="75" y="159"/>
                    </a:cubicBezTo>
                    <a:cubicBezTo>
                      <a:pt x="38" y="159"/>
                      <a:pt x="0" y="130"/>
                      <a:pt x="0" y="84"/>
                    </a:cubicBezTo>
                    <a:cubicBezTo>
                      <a:pt x="0" y="37"/>
                      <a:pt x="38" y="0"/>
                      <a:pt x="75" y="0"/>
                    </a:cubicBezTo>
                    <a:cubicBezTo>
                      <a:pt x="122" y="0"/>
                      <a:pt x="158" y="37"/>
                      <a:pt x="158" y="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62471" y="99234"/>
              <a:ext cx="93228" cy="93557"/>
              <a:chOff x="6269280" y="1002240"/>
              <a:chExt cx="130920" cy="131400"/>
            </a:xfrm>
          </p:grpSpPr>
          <p:cxnSp>
            <p:nvCxnSpPr>
              <p:cNvPr id="20" name="Google Shape;20;p2"/>
              <p:cNvCxnSpPr/>
              <p:nvPr/>
            </p:nvCxnSpPr>
            <p:spPr>
              <a:xfrm rot="10800000" flipH="1">
                <a:off x="626940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10800000">
                <a:off x="626928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22" name="Google Shape;22;p2"/>
            <p:cNvSpPr/>
            <p:nvPr/>
          </p:nvSpPr>
          <p:spPr>
            <a:xfrm>
              <a:off x="8918025" y="77107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8594846" y="5012109"/>
              <a:ext cx="93228" cy="93557"/>
              <a:chOff x="6269280" y="1002240"/>
              <a:chExt cx="130920" cy="131400"/>
            </a:xfrm>
          </p:grpSpPr>
          <p:cxnSp>
            <p:nvCxnSpPr>
              <p:cNvPr id="24" name="Google Shape;24;p2"/>
              <p:cNvCxnSpPr/>
              <p:nvPr/>
            </p:nvCxnSpPr>
            <p:spPr>
              <a:xfrm rot="10800000" flipH="1">
                <a:off x="626940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 rot="10800000">
                <a:off x="626928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26" name="Google Shape;26;p2"/>
            <p:cNvSpPr/>
            <p:nvPr/>
          </p:nvSpPr>
          <p:spPr>
            <a:xfrm>
              <a:off x="9051425" y="3877400"/>
              <a:ext cx="42300" cy="42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000" y="1495675"/>
              <a:ext cx="42300" cy="42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29950" y="221250"/>
            <a:ext cx="8684100" cy="4701000"/>
            <a:chOff x="229950" y="223100"/>
            <a:chExt cx="8684100" cy="4701000"/>
          </a:xfrm>
        </p:grpSpPr>
        <p:sp>
          <p:nvSpPr>
            <p:cNvPr id="29" name="Google Shape;29;p2"/>
            <p:cNvSpPr/>
            <p:nvPr/>
          </p:nvSpPr>
          <p:spPr>
            <a:xfrm>
              <a:off x="232050" y="223100"/>
              <a:ext cx="8679900" cy="4701000"/>
            </a:xfrm>
            <a:prstGeom prst="roundRect">
              <a:avLst>
                <a:gd name="adj" fmla="val 273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 flipH="1">
              <a:off x="229950" y="223100"/>
              <a:ext cx="8684100" cy="316500"/>
            </a:xfrm>
            <a:prstGeom prst="round2SameRect">
              <a:avLst>
                <a:gd name="adj1" fmla="val 41145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427010" y="644236"/>
            <a:ext cx="8311212" cy="3783050"/>
            <a:chOff x="427010" y="644236"/>
            <a:chExt cx="8311212" cy="3783050"/>
          </a:xfrm>
        </p:grpSpPr>
        <p:grpSp>
          <p:nvGrpSpPr>
            <p:cNvPr id="32" name="Google Shape;32;p2"/>
            <p:cNvGrpSpPr/>
            <p:nvPr/>
          </p:nvGrpSpPr>
          <p:grpSpPr>
            <a:xfrm>
              <a:off x="827697" y="644236"/>
              <a:ext cx="177875" cy="177875"/>
              <a:chOff x="2025000" y="896760"/>
              <a:chExt cx="206280" cy="206280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2122560" y="896760"/>
                <a:ext cx="15120" cy="206280"/>
              </a:xfrm>
              <a:custGeom>
                <a:avLst/>
                <a:gdLst/>
                <a:ahLst/>
                <a:cxnLst/>
                <a:rect l="l" t="t" r="r" b="b"/>
                <a:pathLst>
                  <a:path w="42" h="573" extrusionOk="0">
                    <a:moveTo>
                      <a:pt x="21" y="573"/>
                    </a:moveTo>
                    <a:lnTo>
                      <a:pt x="21" y="573"/>
                    </a:lnTo>
                    <a:cubicBezTo>
                      <a:pt x="10" y="573"/>
                      <a:pt x="0" y="563"/>
                      <a:pt x="0" y="55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1"/>
                      <a:pt x="10" y="0"/>
                      <a:pt x="21" y="0"/>
                    </a:cubicBezTo>
                    <a:cubicBezTo>
                      <a:pt x="31" y="0"/>
                      <a:pt x="42" y="11"/>
                      <a:pt x="42" y="21"/>
                    </a:cubicBezTo>
                    <a:cubicBezTo>
                      <a:pt x="42" y="552"/>
                      <a:pt x="42" y="552"/>
                      <a:pt x="42" y="552"/>
                    </a:cubicBezTo>
                    <a:cubicBezTo>
                      <a:pt x="42" y="563"/>
                      <a:pt x="31" y="573"/>
                      <a:pt x="21" y="5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025000" y="990720"/>
                <a:ext cx="206280" cy="1476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41" extrusionOk="0">
                    <a:moveTo>
                      <a:pt x="552" y="41"/>
                    </a:moveTo>
                    <a:lnTo>
                      <a:pt x="552" y="41"/>
                    </a:lnTo>
                    <a:cubicBezTo>
                      <a:pt x="21" y="41"/>
                      <a:pt x="21" y="41"/>
                      <a:pt x="21" y="41"/>
                    </a:cubicBezTo>
                    <a:cubicBezTo>
                      <a:pt x="11" y="41"/>
                      <a:pt x="0" y="31"/>
                      <a:pt x="0" y="20"/>
                    </a:cubicBezTo>
                    <a:cubicBezTo>
                      <a:pt x="0" y="10"/>
                      <a:pt x="11" y="0"/>
                      <a:pt x="21" y="0"/>
                    </a:cubicBezTo>
                    <a:cubicBezTo>
                      <a:pt x="552" y="0"/>
                      <a:pt x="552" y="0"/>
                      <a:pt x="552" y="0"/>
                    </a:cubicBezTo>
                    <a:cubicBezTo>
                      <a:pt x="563" y="0"/>
                      <a:pt x="573" y="10"/>
                      <a:pt x="573" y="20"/>
                    </a:cubicBezTo>
                    <a:cubicBezTo>
                      <a:pt x="573" y="31"/>
                      <a:pt x="563" y="41"/>
                      <a:pt x="552" y="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20" y="206"/>
                    </a:moveTo>
                    <a:lnTo>
                      <a:pt x="20" y="206"/>
                    </a:lnTo>
                    <a:cubicBezTo>
                      <a:pt x="10" y="206"/>
                      <a:pt x="10" y="206"/>
                      <a:pt x="0" y="206"/>
                    </a:cubicBezTo>
                    <a:cubicBezTo>
                      <a:pt x="0" y="195"/>
                      <a:pt x="0" y="185"/>
                      <a:pt x="0" y="174"/>
                    </a:cubicBezTo>
                    <a:cubicBezTo>
                      <a:pt x="166" y="8"/>
                      <a:pt x="166" y="8"/>
                      <a:pt x="166" y="8"/>
                    </a:cubicBezTo>
                    <a:cubicBezTo>
                      <a:pt x="177" y="-3"/>
                      <a:pt x="187" y="-3"/>
                      <a:pt x="198" y="8"/>
                    </a:cubicBezTo>
                    <a:cubicBezTo>
                      <a:pt x="208" y="18"/>
                      <a:pt x="208" y="29"/>
                      <a:pt x="198" y="39"/>
                    </a:cubicBezTo>
                    <a:cubicBezTo>
                      <a:pt x="31" y="206"/>
                      <a:pt x="31" y="206"/>
                      <a:pt x="31" y="206"/>
                    </a:cubicBezTo>
                    <a:lnTo>
                      <a:pt x="20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87" y="206"/>
                    </a:moveTo>
                    <a:lnTo>
                      <a:pt x="187" y="206"/>
                    </a:lnTo>
                    <a:cubicBezTo>
                      <a:pt x="177" y="206"/>
                      <a:pt x="177" y="206"/>
                      <a:pt x="166" y="20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9"/>
                      <a:pt x="0" y="18"/>
                      <a:pt x="0" y="8"/>
                    </a:cubicBezTo>
                    <a:cubicBezTo>
                      <a:pt x="10" y="-3"/>
                      <a:pt x="20" y="-3"/>
                      <a:pt x="31" y="8"/>
                    </a:cubicBezTo>
                    <a:cubicBezTo>
                      <a:pt x="198" y="174"/>
                      <a:pt x="198" y="174"/>
                      <a:pt x="198" y="174"/>
                    </a:cubicBezTo>
                    <a:cubicBezTo>
                      <a:pt x="208" y="185"/>
                      <a:pt x="208" y="195"/>
                      <a:pt x="198" y="206"/>
                    </a:cubicBezTo>
                    <a:lnTo>
                      <a:pt x="187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" name="Google Shape;37;p2"/>
            <p:cNvSpPr/>
            <p:nvPr/>
          </p:nvSpPr>
          <p:spPr>
            <a:xfrm>
              <a:off x="427010" y="1158764"/>
              <a:ext cx="101199" cy="101199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" name="Google Shape;38;p2"/>
            <p:cNvGrpSpPr/>
            <p:nvPr/>
          </p:nvGrpSpPr>
          <p:grpSpPr>
            <a:xfrm>
              <a:off x="8560347" y="4249411"/>
              <a:ext cx="177875" cy="177875"/>
              <a:chOff x="2025000" y="896760"/>
              <a:chExt cx="206280" cy="206280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2122560" y="896760"/>
                <a:ext cx="15120" cy="206280"/>
              </a:xfrm>
              <a:custGeom>
                <a:avLst/>
                <a:gdLst/>
                <a:ahLst/>
                <a:cxnLst/>
                <a:rect l="l" t="t" r="r" b="b"/>
                <a:pathLst>
                  <a:path w="42" h="573" extrusionOk="0">
                    <a:moveTo>
                      <a:pt x="21" y="573"/>
                    </a:moveTo>
                    <a:lnTo>
                      <a:pt x="21" y="573"/>
                    </a:lnTo>
                    <a:cubicBezTo>
                      <a:pt x="10" y="573"/>
                      <a:pt x="0" y="563"/>
                      <a:pt x="0" y="55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1"/>
                      <a:pt x="10" y="0"/>
                      <a:pt x="21" y="0"/>
                    </a:cubicBezTo>
                    <a:cubicBezTo>
                      <a:pt x="31" y="0"/>
                      <a:pt x="42" y="11"/>
                      <a:pt x="42" y="21"/>
                    </a:cubicBezTo>
                    <a:cubicBezTo>
                      <a:pt x="42" y="552"/>
                      <a:pt x="42" y="552"/>
                      <a:pt x="42" y="552"/>
                    </a:cubicBezTo>
                    <a:cubicBezTo>
                      <a:pt x="42" y="563"/>
                      <a:pt x="31" y="573"/>
                      <a:pt x="21" y="5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25000" y="990720"/>
                <a:ext cx="206280" cy="1476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41" extrusionOk="0">
                    <a:moveTo>
                      <a:pt x="552" y="41"/>
                    </a:moveTo>
                    <a:lnTo>
                      <a:pt x="552" y="41"/>
                    </a:lnTo>
                    <a:cubicBezTo>
                      <a:pt x="21" y="41"/>
                      <a:pt x="21" y="41"/>
                      <a:pt x="21" y="41"/>
                    </a:cubicBezTo>
                    <a:cubicBezTo>
                      <a:pt x="11" y="41"/>
                      <a:pt x="0" y="31"/>
                      <a:pt x="0" y="20"/>
                    </a:cubicBezTo>
                    <a:cubicBezTo>
                      <a:pt x="0" y="10"/>
                      <a:pt x="11" y="0"/>
                      <a:pt x="21" y="0"/>
                    </a:cubicBezTo>
                    <a:cubicBezTo>
                      <a:pt x="552" y="0"/>
                      <a:pt x="552" y="0"/>
                      <a:pt x="552" y="0"/>
                    </a:cubicBezTo>
                    <a:cubicBezTo>
                      <a:pt x="563" y="0"/>
                      <a:pt x="573" y="10"/>
                      <a:pt x="573" y="20"/>
                    </a:cubicBezTo>
                    <a:cubicBezTo>
                      <a:pt x="573" y="31"/>
                      <a:pt x="563" y="41"/>
                      <a:pt x="552" y="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20" y="206"/>
                    </a:moveTo>
                    <a:lnTo>
                      <a:pt x="20" y="206"/>
                    </a:lnTo>
                    <a:cubicBezTo>
                      <a:pt x="10" y="206"/>
                      <a:pt x="10" y="206"/>
                      <a:pt x="0" y="206"/>
                    </a:cubicBezTo>
                    <a:cubicBezTo>
                      <a:pt x="0" y="195"/>
                      <a:pt x="0" y="185"/>
                      <a:pt x="0" y="174"/>
                    </a:cubicBezTo>
                    <a:cubicBezTo>
                      <a:pt x="166" y="8"/>
                      <a:pt x="166" y="8"/>
                      <a:pt x="166" y="8"/>
                    </a:cubicBezTo>
                    <a:cubicBezTo>
                      <a:pt x="177" y="-3"/>
                      <a:pt x="187" y="-3"/>
                      <a:pt x="198" y="8"/>
                    </a:cubicBezTo>
                    <a:cubicBezTo>
                      <a:pt x="208" y="18"/>
                      <a:pt x="208" y="29"/>
                      <a:pt x="198" y="39"/>
                    </a:cubicBezTo>
                    <a:cubicBezTo>
                      <a:pt x="31" y="206"/>
                      <a:pt x="31" y="206"/>
                      <a:pt x="31" y="206"/>
                    </a:cubicBezTo>
                    <a:lnTo>
                      <a:pt x="20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87" y="206"/>
                    </a:moveTo>
                    <a:lnTo>
                      <a:pt x="187" y="206"/>
                    </a:lnTo>
                    <a:cubicBezTo>
                      <a:pt x="177" y="206"/>
                      <a:pt x="177" y="206"/>
                      <a:pt x="166" y="20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9"/>
                      <a:pt x="0" y="18"/>
                      <a:pt x="0" y="8"/>
                    </a:cubicBezTo>
                    <a:cubicBezTo>
                      <a:pt x="10" y="-3"/>
                      <a:pt x="20" y="-3"/>
                      <a:pt x="31" y="8"/>
                    </a:cubicBezTo>
                    <a:cubicBezTo>
                      <a:pt x="198" y="174"/>
                      <a:pt x="198" y="174"/>
                      <a:pt x="198" y="174"/>
                    </a:cubicBezTo>
                    <a:cubicBezTo>
                      <a:pt x="208" y="185"/>
                      <a:pt x="208" y="195"/>
                      <a:pt x="198" y="206"/>
                    </a:cubicBezTo>
                    <a:lnTo>
                      <a:pt x="187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713225" y="1259975"/>
            <a:ext cx="4050600" cy="206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713225" y="3325500"/>
            <a:ext cx="2022600" cy="6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13"/>
          <p:cNvGrpSpPr/>
          <p:nvPr/>
        </p:nvGrpSpPr>
        <p:grpSpPr>
          <a:xfrm>
            <a:off x="45850" y="68209"/>
            <a:ext cx="9030615" cy="5008541"/>
            <a:chOff x="45850" y="68209"/>
            <a:chExt cx="9030615" cy="5008541"/>
          </a:xfrm>
        </p:grpSpPr>
        <p:grpSp>
          <p:nvGrpSpPr>
            <p:cNvPr id="286" name="Google Shape;286;p13"/>
            <p:cNvGrpSpPr/>
            <p:nvPr/>
          </p:nvGrpSpPr>
          <p:grpSpPr>
            <a:xfrm>
              <a:off x="510235" y="68210"/>
              <a:ext cx="292320" cy="1796040"/>
              <a:chOff x="-1674265" y="921385"/>
              <a:chExt cx="292320" cy="1796040"/>
            </a:xfrm>
          </p:grpSpPr>
          <p:sp>
            <p:nvSpPr>
              <p:cNvPr id="287" name="Google Shape;287;p13"/>
              <p:cNvSpPr/>
              <p:nvPr/>
            </p:nvSpPr>
            <p:spPr>
              <a:xfrm>
                <a:off x="-1674265" y="958825"/>
                <a:ext cx="254880" cy="172116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4781" fill="none" extrusionOk="0">
                    <a:moveTo>
                      <a:pt x="458" y="4781"/>
                    </a:moveTo>
                    <a:lnTo>
                      <a:pt x="0" y="4312"/>
                    </a:lnTo>
                    <a:lnTo>
                      <a:pt x="0" y="0"/>
                    </a:lnTo>
                    <a:lnTo>
                      <a:pt x="708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5400" tIns="50400" rIns="95400" bIns="50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-1460785" y="921385"/>
                <a:ext cx="7884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9" extrusionOk="0">
                    <a:moveTo>
                      <a:pt x="219" y="104"/>
                    </a:moveTo>
                    <a:lnTo>
                      <a:pt x="219" y="104"/>
                    </a:lnTo>
                    <a:cubicBezTo>
                      <a:pt x="219" y="167"/>
                      <a:pt x="177" y="219"/>
                      <a:pt x="115" y="219"/>
                    </a:cubicBezTo>
                    <a:cubicBezTo>
                      <a:pt x="52" y="219"/>
                      <a:pt x="0" y="167"/>
                      <a:pt x="0" y="104"/>
                    </a:cubicBezTo>
                    <a:cubicBezTo>
                      <a:pt x="0" y="42"/>
                      <a:pt x="52" y="0"/>
                      <a:pt x="115" y="0"/>
                    </a:cubicBezTo>
                    <a:cubicBezTo>
                      <a:pt x="177" y="0"/>
                      <a:pt x="219" y="42"/>
                      <a:pt x="219" y="1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-1546825" y="2638585"/>
                <a:ext cx="7848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19" extrusionOk="0">
                    <a:moveTo>
                      <a:pt x="218" y="115"/>
                    </a:moveTo>
                    <a:lnTo>
                      <a:pt x="218" y="115"/>
                    </a:lnTo>
                    <a:cubicBezTo>
                      <a:pt x="218" y="167"/>
                      <a:pt x="166" y="219"/>
                      <a:pt x="104" y="219"/>
                    </a:cubicBezTo>
                    <a:cubicBezTo>
                      <a:pt x="41" y="219"/>
                      <a:pt x="0" y="167"/>
                      <a:pt x="0" y="115"/>
                    </a:cubicBezTo>
                    <a:cubicBezTo>
                      <a:pt x="0" y="52"/>
                      <a:pt x="41" y="0"/>
                      <a:pt x="104" y="0"/>
                    </a:cubicBezTo>
                    <a:cubicBezTo>
                      <a:pt x="166" y="0"/>
                      <a:pt x="218" y="52"/>
                      <a:pt x="218" y="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" name="Google Shape;290;p13"/>
            <p:cNvGrpSpPr/>
            <p:nvPr/>
          </p:nvGrpSpPr>
          <p:grpSpPr>
            <a:xfrm rot="5400000">
              <a:off x="8032285" y="3353785"/>
              <a:ext cx="292320" cy="1796040"/>
              <a:chOff x="-1674265" y="921385"/>
              <a:chExt cx="292320" cy="1796040"/>
            </a:xfrm>
          </p:grpSpPr>
          <p:sp>
            <p:nvSpPr>
              <p:cNvPr id="291" name="Google Shape;291;p13"/>
              <p:cNvSpPr/>
              <p:nvPr/>
            </p:nvSpPr>
            <p:spPr>
              <a:xfrm>
                <a:off x="-1674265" y="958825"/>
                <a:ext cx="254880" cy="172116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4781" fill="none" extrusionOk="0">
                    <a:moveTo>
                      <a:pt x="458" y="4781"/>
                    </a:moveTo>
                    <a:lnTo>
                      <a:pt x="0" y="4312"/>
                    </a:lnTo>
                    <a:lnTo>
                      <a:pt x="0" y="0"/>
                    </a:lnTo>
                    <a:lnTo>
                      <a:pt x="708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5400" tIns="50400" rIns="95400" bIns="50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-1460785" y="921385"/>
                <a:ext cx="7884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9" extrusionOk="0">
                    <a:moveTo>
                      <a:pt x="219" y="104"/>
                    </a:moveTo>
                    <a:lnTo>
                      <a:pt x="219" y="104"/>
                    </a:lnTo>
                    <a:cubicBezTo>
                      <a:pt x="219" y="167"/>
                      <a:pt x="177" y="219"/>
                      <a:pt x="115" y="219"/>
                    </a:cubicBezTo>
                    <a:cubicBezTo>
                      <a:pt x="52" y="219"/>
                      <a:pt x="0" y="167"/>
                      <a:pt x="0" y="104"/>
                    </a:cubicBezTo>
                    <a:cubicBezTo>
                      <a:pt x="0" y="42"/>
                      <a:pt x="52" y="0"/>
                      <a:pt x="115" y="0"/>
                    </a:cubicBezTo>
                    <a:cubicBezTo>
                      <a:pt x="177" y="0"/>
                      <a:pt x="219" y="42"/>
                      <a:pt x="219" y="1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-1546825" y="2638585"/>
                <a:ext cx="7848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19" extrusionOk="0">
                    <a:moveTo>
                      <a:pt x="218" y="115"/>
                    </a:moveTo>
                    <a:lnTo>
                      <a:pt x="218" y="115"/>
                    </a:lnTo>
                    <a:cubicBezTo>
                      <a:pt x="218" y="167"/>
                      <a:pt x="166" y="219"/>
                      <a:pt x="104" y="219"/>
                    </a:cubicBezTo>
                    <a:cubicBezTo>
                      <a:pt x="41" y="219"/>
                      <a:pt x="0" y="167"/>
                      <a:pt x="0" y="115"/>
                    </a:cubicBezTo>
                    <a:cubicBezTo>
                      <a:pt x="0" y="52"/>
                      <a:pt x="41" y="0"/>
                      <a:pt x="104" y="0"/>
                    </a:cubicBezTo>
                    <a:cubicBezTo>
                      <a:pt x="166" y="0"/>
                      <a:pt x="218" y="52"/>
                      <a:pt x="218" y="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4" name="Google Shape;294;p13"/>
            <p:cNvSpPr/>
            <p:nvPr/>
          </p:nvSpPr>
          <p:spPr>
            <a:xfrm>
              <a:off x="6040185" y="5031750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62" y="125"/>
                  </a:moveTo>
                  <a:lnTo>
                    <a:pt x="62" y="125"/>
                  </a:lnTo>
                  <a:cubicBezTo>
                    <a:pt x="146" y="125"/>
                    <a:pt x="146" y="0"/>
                    <a:pt x="62" y="0"/>
                  </a:cubicBezTo>
                  <a:cubicBezTo>
                    <a:pt x="-21" y="0"/>
                    <a:pt x="-21" y="125"/>
                    <a:pt x="62" y="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9004710" y="740150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62" y="125"/>
                  </a:moveTo>
                  <a:lnTo>
                    <a:pt x="62" y="125"/>
                  </a:lnTo>
                  <a:cubicBezTo>
                    <a:pt x="146" y="125"/>
                    <a:pt x="146" y="0"/>
                    <a:pt x="62" y="0"/>
                  </a:cubicBezTo>
                  <a:cubicBezTo>
                    <a:pt x="-21" y="0"/>
                    <a:pt x="-21" y="125"/>
                    <a:pt x="62" y="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45850" y="1174208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7" name="Google Shape;297;p13"/>
            <p:cNvGrpSpPr/>
            <p:nvPr/>
          </p:nvGrpSpPr>
          <p:grpSpPr>
            <a:xfrm>
              <a:off x="2225046" y="68209"/>
              <a:ext cx="93228" cy="93557"/>
              <a:chOff x="6269280" y="1002240"/>
              <a:chExt cx="130920" cy="131400"/>
            </a:xfrm>
          </p:grpSpPr>
          <p:cxnSp>
            <p:nvCxnSpPr>
              <p:cNvPr id="298" name="Google Shape;298;p13"/>
              <p:cNvCxnSpPr/>
              <p:nvPr/>
            </p:nvCxnSpPr>
            <p:spPr>
              <a:xfrm rot="10800000" flipH="1">
                <a:off x="626940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99" name="Google Shape;299;p13"/>
              <p:cNvCxnSpPr/>
              <p:nvPr/>
            </p:nvCxnSpPr>
            <p:spPr>
              <a:xfrm rot="10800000">
                <a:off x="626928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grpSp>
          <p:nvGrpSpPr>
            <p:cNvPr id="300" name="Google Shape;300;p13"/>
            <p:cNvGrpSpPr/>
            <p:nvPr/>
          </p:nvGrpSpPr>
          <p:grpSpPr>
            <a:xfrm>
              <a:off x="8935371" y="4905609"/>
              <a:ext cx="93228" cy="93557"/>
              <a:chOff x="6269280" y="1002240"/>
              <a:chExt cx="130920" cy="131400"/>
            </a:xfrm>
          </p:grpSpPr>
          <p:cxnSp>
            <p:nvCxnSpPr>
              <p:cNvPr id="301" name="Google Shape;301;p13"/>
              <p:cNvCxnSpPr/>
              <p:nvPr/>
            </p:nvCxnSpPr>
            <p:spPr>
              <a:xfrm rot="10800000" flipH="1">
                <a:off x="626940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02" name="Google Shape;302;p13"/>
              <p:cNvCxnSpPr/>
              <p:nvPr/>
            </p:nvCxnSpPr>
            <p:spPr>
              <a:xfrm rot="10800000">
                <a:off x="626928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03" name="Google Shape;303;p13"/>
          <p:cNvGrpSpPr/>
          <p:nvPr/>
        </p:nvGrpSpPr>
        <p:grpSpPr>
          <a:xfrm>
            <a:off x="229950" y="221250"/>
            <a:ext cx="8684100" cy="4701000"/>
            <a:chOff x="229950" y="223100"/>
            <a:chExt cx="8684100" cy="4701000"/>
          </a:xfrm>
        </p:grpSpPr>
        <p:sp>
          <p:nvSpPr>
            <p:cNvPr id="304" name="Google Shape;304;p13"/>
            <p:cNvSpPr/>
            <p:nvPr/>
          </p:nvSpPr>
          <p:spPr>
            <a:xfrm>
              <a:off x="232050" y="223100"/>
              <a:ext cx="8679900" cy="4701000"/>
            </a:xfrm>
            <a:prstGeom prst="roundRect">
              <a:avLst>
                <a:gd name="adj" fmla="val 273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ine"/>
                <a:ea typeface="Cousine"/>
                <a:cs typeface="Cousine"/>
                <a:sym typeface="Cousine"/>
              </a:endParaRPr>
            </a:p>
          </p:txBody>
        </p:sp>
        <p:sp>
          <p:nvSpPr>
            <p:cNvPr id="305" name="Google Shape;305;p13"/>
            <p:cNvSpPr/>
            <p:nvPr/>
          </p:nvSpPr>
          <p:spPr>
            <a:xfrm flipH="1">
              <a:off x="229950" y="223100"/>
              <a:ext cx="8684100" cy="316500"/>
            </a:xfrm>
            <a:prstGeom prst="round2SameRect">
              <a:avLst>
                <a:gd name="adj1" fmla="val 41145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sp>
        <p:nvSpPr>
          <p:cNvPr id="306" name="Google Shape;306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291573"/>
            <a:ext cx="1041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title" idx="3" hasCustomPrompt="1"/>
          </p:nvPr>
        </p:nvSpPr>
        <p:spPr>
          <a:xfrm>
            <a:off x="3387187" y="1291578"/>
            <a:ext cx="1041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2432835"/>
            <a:ext cx="1041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5" hasCustomPrompt="1"/>
          </p:nvPr>
        </p:nvSpPr>
        <p:spPr>
          <a:xfrm>
            <a:off x="3387187" y="2432828"/>
            <a:ext cx="1041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3574098"/>
            <a:ext cx="1041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2" name="Google Shape;312;p13"/>
          <p:cNvSpPr txBox="1">
            <a:spLocks noGrp="1"/>
          </p:cNvSpPr>
          <p:nvPr>
            <p:ph type="title" idx="7" hasCustomPrompt="1"/>
          </p:nvPr>
        </p:nvSpPr>
        <p:spPr>
          <a:xfrm>
            <a:off x="3387187" y="3574078"/>
            <a:ext cx="1041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3" name="Google Shape;313;p13"/>
          <p:cNvSpPr txBox="1">
            <a:spLocks noGrp="1"/>
          </p:cNvSpPr>
          <p:nvPr>
            <p:ph type="subTitle" idx="1"/>
          </p:nvPr>
        </p:nvSpPr>
        <p:spPr>
          <a:xfrm>
            <a:off x="713225" y="1864275"/>
            <a:ext cx="2463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314" name="Google Shape;314;p13"/>
          <p:cNvSpPr txBox="1">
            <a:spLocks noGrp="1"/>
          </p:cNvSpPr>
          <p:nvPr>
            <p:ph type="subTitle" idx="8"/>
          </p:nvPr>
        </p:nvSpPr>
        <p:spPr>
          <a:xfrm>
            <a:off x="713225" y="3005538"/>
            <a:ext cx="2463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315" name="Google Shape;315;p13"/>
          <p:cNvSpPr txBox="1">
            <a:spLocks noGrp="1"/>
          </p:cNvSpPr>
          <p:nvPr>
            <p:ph type="subTitle" idx="9"/>
          </p:nvPr>
        </p:nvSpPr>
        <p:spPr>
          <a:xfrm>
            <a:off x="713225" y="4146800"/>
            <a:ext cx="2463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316" name="Google Shape;316;p13"/>
          <p:cNvSpPr txBox="1">
            <a:spLocks noGrp="1"/>
          </p:cNvSpPr>
          <p:nvPr>
            <p:ph type="subTitle" idx="13"/>
          </p:nvPr>
        </p:nvSpPr>
        <p:spPr>
          <a:xfrm>
            <a:off x="3387187" y="1864275"/>
            <a:ext cx="2463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317" name="Google Shape;317;p13"/>
          <p:cNvSpPr txBox="1">
            <a:spLocks noGrp="1"/>
          </p:cNvSpPr>
          <p:nvPr>
            <p:ph type="subTitle" idx="14"/>
          </p:nvPr>
        </p:nvSpPr>
        <p:spPr>
          <a:xfrm>
            <a:off x="3387187" y="3005525"/>
            <a:ext cx="2463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318" name="Google Shape;318;p13"/>
          <p:cNvSpPr txBox="1">
            <a:spLocks noGrp="1"/>
          </p:cNvSpPr>
          <p:nvPr>
            <p:ph type="subTitle" idx="15"/>
          </p:nvPr>
        </p:nvSpPr>
        <p:spPr>
          <a:xfrm>
            <a:off x="3387187" y="4146775"/>
            <a:ext cx="2463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4"/>
          <p:cNvGrpSpPr/>
          <p:nvPr/>
        </p:nvGrpSpPr>
        <p:grpSpPr>
          <a:xfrm rot="10800000" flipH="1">
            <a:off x="45850" y="68209"/>
            <a:ext cx="9030615" cy="5008541"/>
            <a:chOff x="45850" y="68209"/>
            <a:chExt cx="9030615" cy="5008541"/>
          </a:xfrm>
        </p:grpSpPr>
        <p:grpSp>
          <p:nvGrpSpPr>
            <p:cNvPr id="321" name="Google Shape;321;p14"/>
            <p:cNvGrpSpPr/>
            <p:nvPr/>
          </p:nvGrpSpPr>
          <p:grpSpPr>
            <a:xfrm>
              <a:off x="510235" y="68210"/>
              <a:ext cx="292320" cy="1796040"/>
              <a:chOff x="-1674265" y="921385"/>
              <a:chExt cx="292320" cy="1796040"/>
            </a:xfrm>
          </p:grpSpPr>
          <p:sp>
            <p:nvSpPr>
              <p:cNvPr id="322" name="Google Shape;322;p14"/>
              <p:cNvSpPr/>
              <p:nvPr/>
            </p:nvSpPr>
            <p:spPr>
              <a:xfrm>
                <a:off x="-1674265" y="958825"/>
                <a:ext cx="254880" cy="172116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4781" fill="none" extrusionOk="0">
                    <a:moveTo>
                      <a:pt x="458" y="4781"/>
                    </a:moveTo>
                    <a:lnTo>
                      <a:pt x="0" y="4312"/>
                    </a:lnTo>
                    <a:lnTo>
                      <a:pt x="0" y="0"/>
                    </a:lnTo>
                    <a:lnTo>
                      <a:pt x="708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5400" tIns="50400" rIns="95400" bIns="50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-1460785" y="921385"/>
                <a:ext cx="7884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9" extrusionOk="0">
                    <a:moveTo>
                      <a:pt x="219" y="104"/>
                    </a:moveTo>
                    <a:lnTo>
                      <a:pt x="219" y="104"/>
                    </a:lnTo>
                    <a:cubicBezTo>
                      <a:pt x="219" y="167"/>
                      <a:pt x="177" y="219"/>
                      <a:pt x="115" y="219"/>
                    </a:cubicBezTo>
                    <a:cubicBezTo>
                      <a:pt x="52" y="219"/>
                      <a:pt x="0" y="167"/>
                      <a:pt x="0" y="104"/>
                    </a:cubicBezTo>
                    <a:cubicBezTo>
                      <a:pt x="0" y="42"/>
                      <a:pt x="52" y="0"/>
                      <a:pt x="115" y="0"/>
                    </a:cubicBezTo>
                    <a:cubicBezTo>
                      <a:pt x="177" y="0"/>
                      <a:pt x="219" y="42"/>
                      <a:pt x="219" y="1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-1546825" y="2638585"/>
                <a:ext cx="7848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19" extrusionOk="0">
                    <a:moveTo>
                      <a:pt x="218" y="115"/>
                    </a:moveTo>
                    <a:lnTo>
                      <a:pt x="218" y="115"/>
                    </a:lnTo>
                    <a:cubicBezTo>
                      <a:pt x="218" y="167"/>
                      <a:pt x="166" y="219"/>
                      <a:pt x="104" y="219"/>
                    </a:cubicBezTo>
                    <a:cubicBezTo>
                      <a:pt x="41" y="219"/>
                      <a:pt x="0" y="167"/>
                      <a:pt x="0" y="115"/>
                    </a:cubicBezTo>
                    <a:cubicBezTo>
                      <a:pt x="0" y="52"/>
                      <a:pt x="41" y="0"/>
                      <a:pt x="104" y="0"/>
                    </a:cubicBezTo>
                    <a:cubicBezTo>
                      <a:pt x="166" y="0"/>
                      <a:pt x="218" y="52"/>
                      <a:pt x="218" y="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5" name="Google Shape;325;p14"/>
            <p:cNvGrpSpPr/>
            <p:nvPr/>
          </p:nvGrpSpPr>
          <p:grpSpPr>
            <a:xfrm rot="5400000">
              <a:off x="8032285" y="3353785"/>
              <a:ext cx="292320" cy="1796040"/>
              <a:chOff x="-1674265" y="921385"/>
              <a:chExt cx="292320" cy="1796040"/>
            </a:xfrm>
          </p:grpSpPr>
          <p:sp>
            <p:nvSpPr>
              <p:cNvPr id="326" name="Google Shape;326;p14"/>
              <p:cNvSpPr/>
              <p:nvPr/>
            </p:nvSpPr>
            <p:spPr>
              <a:xfrm>
                <a:off x="-1674265" y="958825"/>
                <a:ext cx="254880" cy="172116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4781" fill="none" extrusionOk="0">
                    <a:moveTo>
                      <a:pt x="458" y="4781"/>
                    </a:moveTo>
                    <a:lnTo>
                      <a:pt x="0" y="4312"/>
                    </a:lnTo>
                    <a:lnTo>
                      <a:pt x="0" y="0"/>
                    </a:lnTo>
                    <a:lnTo>
                      <a:pt x="708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5400" tIns="50400" rIns="95400" bIns="50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>
                <a:off x="-1460785" y="921385"/>
                <a:ext cx="7884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9" extrusionOk="0">
                    <a:moveTo>
                      <a:pt x="219" y="104"/>
                    </a:moveTo>
                    <a:lnTo>
                      <a:pt x="219" y="104"/>
                    </a:lnTo>
                    <a:cubicBezTo>
                      <a:pt x="219" y="167"/>
                      <a:pt x="177" y="219"/>
                      <a:pt x="115" y="219"/>
                    </a:cubicBezTo>
                    <a:cubicBezTo>
                      <a:pt x="52" y="219"/>
                      <a:pt x="0" y="167"/>
                      <a:pt x="0" y="104"/>
                    </a:cubicBezTo>
                    <a:cubicBezTo>
                      <a:pt x="0" y="42"/>
                      <a:pt x="52" y="0"/>
                      <a:pt x="115" y="0"/>
                    </a:cubicBezTo>
                    <a:cubicBezTo>
                      <a:pt x="177" y="0"/>
                      <a:pt x="219" y="42"/>
                      <a:pt x="219" y="1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4"/>
              <p:cNvSpPr/>
              <p:nvPr/>
            </p:nvSpPr>
            <p:spPr>
              <a:xfrm>
                <a:off x="-1546825" y="2638585"/>
                <a:ext cx="7848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19" extrusionOk="0">
                    <a:moveTo>
                      <a:pt x="218" y="115"/>
                    </a:moveTo>
                    <a:lnTo>
                      <a:pt x="218" y="115"/>
                    </a:lnTo>
                    <a:cubicBezTo>
                      <a:pt x="218" y="167"/>
                      <a:pt x="166" y="219"/>
                      <a:pt x="104" y="219"/>
                    </a:cubicBezTo>
                    <a:cubicBezTo>
                      <a:pt x="41" y="219"/>
                      <a:pt x="0" y="167"/>
                      <a:pt x="0" y="115"/>
                    </a:cubicBezTo>
                    <a:cubicBezTo>
                      <a:pt x="0" y="52"/>
                      <a:pt x="41" y="0"/>
                      <a:pt x="104" y="0"/>
                    </a:cubicBezTo>
                    <a:cubicBezTo>
                      <a:pt x="166" y="0"/>
                      <a:pt x="218" y="52"/>
                      <a:pt x="218" y="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9" name="Google Shape;329;p14"/>
            <p:cNvSpPr/>
            <p:nvPr/>
          </p:nvSpPr>
          <p:spPr>
            <a:xfrm>
              <a:off x="6040185" y="5031750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62" y="125"/>
                  </a:moveTo>
                  <a:lnTo>
                    <a:pt x="62" y="125"/>
                  </a:lnTo>
                  <a:cubicBezTo>
                    <a:pt x="146" y="125"/>
                    <a:pt x="146" y="0"/>
                    <a:pt x="62" y="0"/>
                  </a:cubicBezTo>
                  <a:cubicBezTo>
                    <a:pt x="-21" y="0"/>
                    <a:pt x="-21" y="125"/>
                    <a:pt x="62" y="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9004710" y="740150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62" y="125"/>
                  </a:moveTo>
                  <a:lnTo>
                    <a:pt x="62" y="125"/>
                  </a:lnTo>
                  <a:cubicBezTo>
                    <a:pt x="146" y="125"/>
                    <a:pt x="146" y="0"/>
                    <a:pt x="62" y="0"/>
                  </a:cubicBezTo>
                  <a:cubicBezTo>
                    <a:pt x="-21" y="0"/>
                    <a:pt x="-21" y="125"/>
                    <a:pt x="62" y="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45850" y="1174208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2" name="Google Shape;332;p14"/>
            <p:cNvGrpSpPr/>
            <p:nvPr/>
          </p:nvGrpSpPr>
          <p:grpSpPr>
            <a:xfrm>
              <a:off x="2225046" y="68209"/>
              <a:ext cx="93228" cy="93557"/>
              <a:chOff x="6269280" y="1002240"/>
              <a:chExt cx="130920" cy="131400"/>
            </a:xfrm>
          </p:grpSpPr>
          <p:cxnSp>
            <p:nvCxnSpPr>
              <p:cNvPr id="333" name="Google Shape;333;p14"/>
              <p:cNvCxnSpPr/>
              <p:nvPr/>
            </p:nvCxnSpPr>
            <p:spPr>
              <a:xfrm rot="10800000" flipH="1">
                <a:off x="626940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34" name="Google Shape;334;p14"/>
              <p:cNvCxnSpPr/>
              <p:nvPr/>
            </p:nvCxnSpPr>
            <p:spPr>
              <a:xfrm rot="10800000">
                <a:off x="626928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grpSp>
          <p:nvGrpSpPr>
            <p:cNvPr id="335" name="Google Shape;335;p14"/>
            <p:cNvGrpSpPr/>
            <p:nvPr/>
          </p:nvGrpSpPr>
          <p:grpSpPr>
            <a:xfrm>
              <a:off x="8935371" y="4905609"/>
              <a:ext cx="93228" cy="93557"/>
              <a:chOff x="6269280" y="1002240"/>
              <a:chExt cx="130920" cy="131400"/>
            </a:xfrm>
          </p:grpSpPr>
          <p:cxnSp>
            <p:nvCxnSpPr>
              <p:cNvPr id="336" name="Google Shape;336;p14"/>
              <p:cNvCxnSpPr/>
              <p:nvPr/>
            </p:nvCxnSpPr>
            <p:spPr>
              <a:xfrm rot="10800000" flipH="1">
                <a:off x="626940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37" name="Google Shape;337;p14"/>
              <p:cNvCxnSpPr/>
              <p:nvPr/>
            </p:nvCxnSpPr>
            <p:spPr>
              <a:xfrm rot="10800000">
                <a:off x="626928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38" name="Google Shape;338;p14"/>
          <p:cNvGrpSpPr/>
          <p:nvPr/>
        </p:nvGrpSpPr>
        <p:grpSpPr>
          <a:xfrm>
            <a:off x="229950" y="221250"/>
            <a:ext cx="8684100" cy="4701000"/>
            <a:chOff x="229950" y="223100"/>
            <a:chExt cx="8684100" cy="4701000"/>
          </a:xfrm>
        </p:grpSpPr>
        <p:sp>
          <p:nvSpPr>
            <p:cNvPr id="339" name="Google Shape;339;p14"/>
            <p:cNvSpPr/>
            <p:nvPr/>
          </p:nvSpPr>
          <p:spPr>
            <a:xfrm>
              <a:off x="232050" y="223100"/>
              <a:ext cx="8679900" cy="4701000"/>
            </a:xfrm>
            <a:prstGeom prst="roundRect">
              <a:avLst>
                <a:gd name="adj" fmla="val 273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 flipH="1">
              <a:off x="229950" y="223100"/>
              <a:ext cx="8684100" cy="316500"/>
            </a:xfrm>
            <a:prstGeom prst="round2SameRect">
              <a:avLst>
                <a:gd name="adj1" fmla="val 41145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341" name="Google Shape;341;p14"/>
          <p:cNvGrpSpPr/>
          <p:nvPr/>
        </p:nvGrpSpPr>
        <p:grpSpPr>
          <a:xfrm>
            <a:off x="353559" y="1100225"/>
            <a:ext cx="8416500" cy="3100161"/>
            <a:chOff x="353559" y="1100225"/>
            <a:chExt cx="8416500" cy="3100161"/>
          </a:xfrm>
        </p:grpSpPr>
        <p:grpSp>
          <p:nvGrpSpPr>
            <p:cNvPr id="342" name="Google Shape;342;p14"/>
            <p:cNvGrpSpPr/>
            <p:nvPr/>
          </p:nvGrpSpPr>
          <p:grpSpPr>
            <a:xfrm>
              <a:off x="8592184" y="4022511"/>
              <a:ext cx="177875" cy="177875"/>
              <a:chOff x="2025000" y="896760"/>
              <a:chExt cx="206280" cy="206280"/>
            </a:xfrm>
          </p:grpSpPr>
          <p:sp>
            <p:nvSpPr>
              <p:cNvPr id="343" name="Google Shape;343;p14"/>
              <p:cNvSpPr/>
              <p:nvPr/>
            </p:nvSpPr>
            <p:spPr>
              <a:xfrm>
                <a:off x="2122560" y="896760"/>
                <a:ext cx="15120" cy="206280"/>
              </a:xfrm>
              <a:custGeom>
                <a:avLst/>
                <a:gdLst/>
                <a:ahLst/>
                <a:cxnLst/>
                <a:rect l="l" t="t" r="r" b="b"/>
                <a:pathLst>
                  <a:path w="42" h="573" extrusionOk="0">
                    <a:moveTo>
                      <a:pt x="21" y="573"/>
                    </a:moveTo>
                    <a:lnTo>
                      <a:pt x="21" y="573"/>
                    </a:lnTo>
                    <a:cubicBezTo>
                      <a:pt x="10" y="573"/>
                      <a:pt x="0" y="563"/>
                      <a:pt x="0" y="55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1"/>
                      <a:pt x="10" y="0"/>
                      <a:pt x="21" y="0"/>
                    </a:cubicBezTo>
                    <a:cubicBezTo>
                      <a:pt x="31" y="0"/>
                      <a:pt x="42" y="11"/>
                      <a:pt x="42" y="21"/>
                    </a:cubicBezTo>
                    <a:cubicBezTo>
                      <a:pt x="42" y="552"/>
                      <a:pt x="42" y="552"/>
                      <a:pt x="42" y="552"/>
                    </a:cubicBezTo>
                    <a:cubicBezTo>
                      <a:pt x="42" y="563"/>
                      <a:pt x="31" y="573"/>
                      <a:pt x="21" y="5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4"/>
              <p:cNvSpPr/>
              <p:nvPr/>
            </p:nvSpPr>
            <p:spPr>
              <a:xfrm>
                <a:off x="2025000" y="990720"/>
                <a:ext cx="206280" cy="1476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41" extrusionOk="0">
                    <a:moveTo>
                      <a:pt x="552" y="41"/>
                    </a:moveTo>
                    <a:lnTo>
                      <a:pt x="552" y="41"/>
                    </a:lnTo>
                    <a:cubicBezTo>
                      <a:pt x="21" y="41"/>
                      <a:pt x="21" y="41"/>
                      <a:pt x="21" y="41"/>
                    </a:cubicBezTo>
                    <a:cubicBezTo>
                      <a:pt x="11" y="41"/>
                      <a:pt x="0" y="31"/>
                      <a:pt x="0" y="20"/>
                    </a:cubicBezTo>
                    <a:cubicBezTo>
                      <a:pt x="0" y="10"/>
                      <a:pt x="11" y="0"/>
                      <a:pt x="21" y="0"/>
                    </a:cubicBezTo>
                    <a:cubicBezTo>
                      <a:pt x="552" y="0"/>
                      <a:pt x="552" y="0"/>
                      <a:pt x="552" y="0"/>
                    </a:cubicBezTo>
                    <a:cubicBezTo>
                      <a:pt x="563" y="0"/>
                      <a:pt x="573" y="10"/>
                      <a:pt x="573" y="20"/>
                    </a:cubicBezTo>
                    <a:cubicBezTo>
                      <a:pt x="573" y="31"/>
                      <a:pt x="563" y="41"/>
                      <a:pt x="552" y="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14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20" y="206"/>
                    </a:moveTo>
                    <a:lnTo>
                      <a:pt x="20" y="206"/>
                    </a:lnTo>
                    <a:cubicBezTo>
                      <a:pt x="10" y="206"/>
                      <a:pt x="10" y="206"/>
                      <a:pt x="0" y="206"/>
                    </a:cubicBezTo>
                    <a:cubicBezTo>
                      <a:pt x="0" y="195"/>
                      <a:pt x="0" y="185"/>
                      <a:pt x="0" y="174"/>
                    </a:cubicBezTo>
                    <a:cubicBezTo>
                      <a:pt x="166" y="8"/>
                      <a:pt x="166" y="8"/>
                      <a:pt x="166" y="8"/>
                    </a:cubicBezTo>
                    <a:cubicBezTo>
                      <a:pt x="177" y="-3"/>
                      <a:pt x="187" y="-3"/>
                      <a:pt x="198" y="8"/>
                    </a:cubicBezTo>
                    <a:cubicBezTo>
                      <a:pt x="208" y="18"/>
                      <a:pt x="208" y="29"/>
                      <a:pt x="198" y="39"/>
                    </a:cubicBezTo>
                    <a:cubicBezTo>
                      <a:pt x="31" y="206"/>
                      <a:pt x="31" y="206"/>
                      <a:pt x="31" y="206"/>
                    </a:cubicBezTo>
                    <a:lnTo>
                      <a:pt x="20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87" y="206"/>
                    </a:moveTo>
                    <a:lnTo>
                      <a:pt x="187" y="206"/>
                    </a:lnTo>
                    <a:cubicBezTo>
                      <a:pt x="177" y="206"/>
                      <a:pt x="177" y="206"/>
                      <a:pt x="166" y="20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9"/>
                      <a:pt x="0" y="18"/>
                      <a:pt x="0" y="8"/>
                    </a:cubicBezTo>
                    <a:cubicBezTo>
                      <a:pt x="10" y="-3"/>
                      <a:pt x="20" y="-3"/>
                      <a:pt x="31" y="8"/>
                    </a:cubicBezTo>
                    <a:cubicBezTo>
                      <a:pt x="198" y="174"/>
                      <a:pt x="198" y="174"/>
                      <a:pt x="198" y="174"/>
                    </a:cubicBezTo>
                    <a:cubicBezTo>
                      <a:pt x="208" y="185"/>
                      <a:pt x="208" y="195"/>
                      <a:pt x="198" y="206"/>
                    </a:cubicBezTo>
                    <a:lnTo>
                      <a:pt x="187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7" name="Google Shape;347;p14"/>
            <p:cNvGrpSpPr/>
            <p:nvPr/>
          </p:nvGrpSpPr>
          <p:grpSpPr>
            <a:xfrm>
              <a:off x="8595063" y="1100225"/>
              <a:ext cx="172108" cy="1182575"/>
              <a:chOff x="359313" y="1755475"/>
              <a:chExt cx="172108" cy="1182575"/>
            </a:xfrm>
          </p:grpSpPr>
          <p:sp>
            <p:nvSpPr>
              <p:cNvPr id="348" name="Google Shape;348;p14"/>
              <p:cNvSpPr/>
              <p:nvPr/>
            </p:nvSpPr>
            <p:spPr>
              <a:xfrm>
                <a:off x="408725" y="1802825"/>
                <a:ext cx="97750" cy="1105775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44231" extrusionOk="0">
                    <a:moveTo>
                      <a:pt x="0" y="0"/>
                    </a:moveTo>
                    <a:lnTo>
                      <a:pt x="0" y="24962"/>
                    </a:lnTo>
                    <a:lnTo>
                      <a:pt x="3910" y="31735"/>
                    </a:lnTo>
                    <a:lnTo>
                      <a:pt x="3910" y="4423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49" name="Google Shape;349;p14"/>
              <p:cNvSpPr/>
              <p:nvPr/>
            </p:nvSpPr>
            <p:spPr>
              <a:xfrm>
                <a:off x="359313" y="1755475"/>
                <a:ext cx="97800" cy="97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0" name="Google Shape;350;p14"/>
              <p:cNvSpPr/>
              <p:nvPr/>
            </p:nvSpPr>
            <p:spPr>
              <a:xfrm>
                <a:off x="481921" y="2888550"/>
                <a:ext cx="49500" cy="49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51" name="Google Shape;351;p14"/>
            <p:cNvGrpSpPr/>
            <p:nvPr/>
          </p:nvGrpSpPr>
          <p:grpSpPr>
            <a:xfrm>
              <a:off x="353559" y="1685436"/>
              <a:ext cx="177875" cy="177875"/>
              <a:chOff x="2025000" y="896760"/>
              <a:chExt cx="206280" cy="206280"/>
            </a:xfrm>
          </p:grpSpPr>
          <p:sp>
            <p:nvSpPr>
              <p:cNvPr id="352" name="Google Shape;352;p14"/>
              <p:cNvSpPr/>
              <p:nvPr/>
            </p:nvSpPr>
            <p:spPr>
              <a:xfrm>
                <a:off x="2122560" y="896760"/>
                <a:ext cx="15120" cy="206280"/>
              </a:xfrm>
              <a:custGeom>
                <a:avLst/>
                <a:gdLst/>
                <a:ahLst/>
                <a:cxnLst/>
                <a:rect l="l" t="t" r="r" b="b"/>
                <a:pathLst>
                  <a:path w="42" h="573" extrusionOk="0">
                    <a:moveTo>
                      <a:pt x="21" y="573"/>
                    </a:moveTo>
                    <a:lnTo>
                      <a:pt x="21" y="573"/>
                    </a:lnTo>
                    <a:cubicBezTo>
                      <a:pt x="10" y="573"/>
                      <a:pt x="0" y="563"/>
                      <a:pt x="0" y="55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1"/>
                      <a:pt x="10" y="0"/>
                      <a:pt x="21" y="0"/>
                    </a:cubicBezTo>
                    <a:cubicBezTo>
                      <a:pt x="31" y="0"/>
                      <a:pt x="42" y="11"/>
                      <a:pt x="42" y="21"/>
                    </a:cubicBezTo>
                    <a:cubicBezTo>
                      <a:pt x="42" y="552"/>
                      <a:pt x="42" y="552"/>
                      <a:pt x="42" y="552"/>
                    </a:cubicBezTo>
                    <a:cubicBezTo>
                      <a:pt x="42" y="563"/>
                      <a:pt x="31" y="573"/>
                      <a:pt x="21" y="5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14"/>
              <p:cNvSpPr/>
              <p:nvPr/>
            </p:nvSpPr>
            <p:spPr>
              <a:xfrm>
                <a:off x="2025000" y="990720"/>
                <a:ext cx="206280" cy="1476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41" extrusionOk="0">
                    <a:moveTo>
                      <a:pt x="552" y="41"/>
                    </a:moveTo>
                    <a:lnTo>
                      <a:pt x="552" y="41"/>
                    </a:lnTo>
                    <a:cubicBezTo>
                      <a:pt x="21" y="41"/>
                      <a:pt x="21" y="41"/>
                      <a:pt x="21" y="41"/>
                    </a:cubicBezTo>
                    <a:cubicBezTo>
                      <a:pt x="11" y="41"/>
                      <a:pt x="0" y="31"/>
                      <a:pt x="0" y="20"/>
                    </a:cubicBezTo>
                    <a:cubicBezTo>
                      <a:pt x="0" y="10"/>
                      <a:pt x="11" y="0"/>
                      <a:pt x="21" y="0"/>
                    </a:cubicBezTo>
                    <a:cubicBezTo>
                      <a:pt x="552" y="0"/>
                      <a:pt x="552" y="0"/>
                      <a:pt x="552" y="0"/>
                    </a:cubicBezTo>
                    <a:cubicBezTo>
                      <a:pt x="563" y="0"/>
                      <a:pt x="573" y="10"/>
                      <a:pt x="573" y="20"/>
                    </a:cubicBezTo>
                    <a:cubicBezTo>
                      <a:pt x="573" y="31"/>
                      <a:pt x="563" y="41"/>
                      <a:pt x="552" y="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14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20" y="206"/>
                    </a:moveTo>
                    <a:lnTo>
                      <a:pt x="20" y="206"/>
                    </a:lnTo>
                    <a:cubicBezTo>
                      <a:pt x="10" y="206"/>
                      <a:pt x="10" y="206"/>
                      <a:pt x="0" y="206"/>
                    </a:cubicBezTo>
                    <a:cubicBezTo>
                      <a:pt x="0" y="195"/>
                      <a:pt x="0" y="185"/>
                      <a:pt x="0" y="174"/>
                    </a:cubicBezTo>
                    <a:cubicBezTo>
                      <a:pt x="166" y="8"/>
                      <a:pt x="166" y="8"/>
                      <a:pt x="166" y="8"/>
                    </a:cubicBezTo>
                    <a:cubicBezTo>
                      <a:pt x="177" y="-3"/>
                      <a:pt x="187" y="-3"/>
                      <a:pt x="198" y="8"/>
                    </a:cubicBezTo>
                    <a:cubicBezTo>
                      <a:pt x="208" y="18"/>
                      <a:pt x="208" y="29"/>
                      <a:pt x="198" y="39"/>
                    </a:cubicBezTo>
                    <a:cubicBezTo>
                      <a:pt x="31" y="206"/>
                      <a:pt x="31" y="206"/>
                      <a:pt x="31" y="206"/>
                    </a:cubicBezTo>
                    <a:lnTo>
                      <a:pt x="20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4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87" y="206"/>
                    </a:moveTo>
                    <a:lnTo>
                      <a:pt x="187" y="206"/>
                    </a:lnTo>
                    <a:cubicBezTo>
                      <a:pt x="177" y="206"/>
                      <a:pt x="177" y="206"/>
                      <a:pt x="166" y="20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9"/>
                      <a:pt x="0" y="18"/>
                      <a:pt x="0" y="8"/>
                    </a:cubicBezTo>
                    <a:cubicBezTo>
                      <a:pt x="10" y="-3"/>
                      <a:pt x="20" y="-3"/>
                      <a:pt x="31" y="8"/>
                    </a:cubicBezTo>
                    <a:cubicBezTo>
                      <a:pt x="198" y="174"/>
                      <a:pt x="198" y="174"/>
                      <a:pt x="198" y="174"/>
                    </a:cubicBezTo>
                    <a:cubicBezTo>
                      <a:pt x="208" y="185"/>
                      <a:pt x="208" y="195"/>
                      <a:pt x="198" y="206"/>
                    </a:cubicBezTo>
                    <a:lnTo>
                      <a:pt x="187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6" name="Google Shape;356;p14"/>
          <p:cNvSpPr>
            <a:spLocks noGrp="1"/>
          </p:cNvSpPr>
          <p:nvPr>
            <p:ph type="pic" idx="2"/>
          </p:nvPr>
        </p:nvSpPr>
        <p:spPr>
          <a:xfrm>
            <a:off x="713225" y="3173675"/>
            <a:ext cx="7717500" cy="14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14"/>
          <p:cNvSpPr>
            <a:spLocks noGrp="1"/>
          </p:cNvSpPr>
          <p:nvPr>
            <p:ph type="pic" idx="3"/>
          </p:nvPr>
        </p:nvSpPr>
        <p:spPr>
          <a:xfrm>
            <a:off x="6019725" y="723775"/>
            <a:ext cx="2411100" cy="224820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p14"/>
          <p:cNvSpPr>
            <a:spLocks noGrp="1"/>
          </p:cNvSpPr>
          <p:nvPr>
            <p:ph type="pic" idx="4"/>
          </p:nvPr>
        </p:nvSpPr>
        <p:spPr>
          <a:xfrm>
            <a:off x="713225" y="2055088"/>
            <a:ext cx="5104800" cy="919200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Google Shape;359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5984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713225" y="1074400"/>
            <a:ext cx="45984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15"/>
          <p:cNvGrpSpPr/>
          <p:nvPr/>
        </p:nvGrpSpPr>
        <p:grpSpPr>
          <a:xfrm rot="10800000">
            <a:off x="45850" y="68209"/>
            <a:ext cx="9030615" cy="5008540"/>
            <a:chOff x="45850" y="68210"/>
            <a:chExt cx="9030615" cy="5008540"/>
          </a:xfrm>
        </p:grpSpPr>
        <p:grpSp>
          <p:nvGrpSpPr>
            <p:cNvPr id="363" name="Google Shape;363;p15"/>
            <p:cNvGrpSpPr/>
            <p:nvPr/>
          </p:nvGrpSpPr>
          <p:grpSpPr>
            <a:xfrm>
              <a:off x="510235" y="68210"/>
              <a:ext cx="292320" cy="1796040"/>
              <a:chOff x="-1674265" y="921385"/>
              <a:chExt cx="292320" cy="1796040"/>
            </a:xfrm>
          </p:grpSpPr>
          <p:sp>
            <p:nvSpPr>
              <p:cNvPr id="364" name="Google Shape;364;p15"/>
              <p:cNvSpPr/>
              <p:nvPr/>
            </p:nvSpPr>
            <p:spPr>
              <a:xfrm>
                <a:off x="-1674265" y="958825"/>
                <a:ext cx="254880" cy="172116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4781" fill="none" extrusionOk="0">
                    <a:moveTo>
                      <a:pt x="458" y="4781"/>
                    </a:moveTo>
                    <a:lnTo>
                      <a:pt x="0" y="4312"/>
                    </a:lnTo>
                    <a:lnTo>
                      <a:pt x="0" y="0"/>
                    </a:lnTo>
                    <a:lnTo>
                      <a:pt x="708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5400" tIns="50400" rIns="95400" bIns="50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-1460785" y="921385"/>
                <a:ext cx="7884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9" extrusionOk="0">
                    <a:moveTo>
                      <a:pt x="219" y="104"/>
                    </a:moveTo>
                    <a:lnTo>
                      <a:pt x="219" y="104"/>
                    </a:lnTo>
                    <a:cubicBezTo>
                      <a:pt x="219" y="167"/>
                      <a:pt x="177" y="219"/>
                      <a:pt x="115" y="219"/>
                    </a:cubicBezTo>
                    <a:cubicBezTo>
                      <a:pt x="52" y="219"/>
                      <a:pt x="0" y="167"/>
                      <a:pt x="0" y="104"/>
                    </a:cubicBezTo>
                    <a:cubicBezTo>
                      <a:pt x="0" y="42"/>
                      <a:pt x="52" y="0"/>
                      <a:pt x="115" y="0"/>
                    </a:cubicBezTo>
                    <a:cubicBezTo>
                      <a:pt x="177" y="0"/>
                      <a:pt x="219" y="42"/>
                      <a:pt x="219" y="1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-1546825" y="2638585"/>
                <a:ext cx="7848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19" extrusionOk="0">
                    <a:moveTo>
                      <a:pt x="218" y="115"/>
                    </a:moveTo>
                    <a:lnTo>
                      <a:pt x="218" y="115"/>
                    </a:lnTo>
                    <a:cubicBezTo>
                      <a:pt x="218" y="167"/>
                      <a:pt x="166" y="219"/>
                      <a:pt x="104" y="219"/>
                    </a:cubicBezTo>
                    <a:cubicBezTo>
                      <a:pt x="41" y="219"/>
                      <a:pt x="0" y="167"/>
                      <a:pt x="0" y="115"/>
                    </a:cubicBezTo>
                    <a:cubicBezTo>
                      <a:pt x="0" y="52"/>
                      <a:pt x="41" y="0"/>
                      <a:pt x="104" y="0"/>
                    </a:cubicBezTo>
                    <a:cubicBezTo>
                      <a:pt x="166" y="0"/>
                      <a:pt x="218" y="52"/>
                      <a:pt x="218" y="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7" name="Google Shape;367;p15"/>
            <p:cNvGrpSpPr/>
            <p:nvPr/>
          </p:nvGrpSpPr>
          <p:grpSpPr>
            <a:xfrm rot="5400000">
              <a:off x="8032285" y="3353785"/>
              <a:ext cx="292320" cy="1796040"/>
              <a:chOff x="-1674265" y="921385"/>
              <a:chExt cx="292320" cy="1796040"/>
            </a:xfrm>
          </p:grpSpPr>
          <p:sp>
            <p:nvSpPr>
              <p:cNvPr id="368" name="Google Shape;368;p15"/>
              <p:cNvSpPr/>
              <p:nvPr/>
            </p:nvSpPr>
            <p:spPr>
              <a:xfrm>
                <a:off x="-1674265" y="958825"/>
                <a:ext cx="254880" cy="172116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4781" fill="none" extrusionOk="0">
                    <a:moveTo>
                      <a:pt x="458" y="4781"/>
                    </a:moveTo>
                    <a:lnTo>
                      <a:pt x="0" y="4312"/>
                    </a:lnTo>
                    <a:lnTo>
                      <a:pt x="0" y="0"/>
                    </a:lnTo>
                    <a:lnTo>
                      <a:pt x="708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5400" tIns="50400" rIns="95400" bIns="50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-1460785" y="921385"/>
                <a:ext cx="7884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9" extrusionOk="0">
                    <a:moveTo>
                      <a:pt x="219" y="104"/>
                    </a:moveTo>
                    <a:lnTo>
                      <a:pt x="219" y="104"/>
                    </a:lnTo>
                    <a:cubicBezTo>
                      <a:pt x="219" y="167"/>
                      <a:pt x="177" y="219"/>
                      <a:pt x="115" y="219"/>
                    </a:cubicBezTo>
                    <a:cubicBezTo>
                      <a:pt x="52" y="219"/>
                      <a:pt x="0" y="167"/>
                      <a:pt x="0" y="104"/>
                    </a:cubicBezTo>
                    <a:cubicBezTo>
                      <a:pt x="0" y="42"/>
                      <a:pt x="52" y="0"/>
                      <a:pt x="115" y="0"/>
                    </a:cubicBezTo>
                    <a:cubicBezTo>
                      <a:pt x="177" y="0"/>
                      <a:pt x="219" y="42"/>
                      <a:pt x="219" y="1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-1546825" y="2638585"/>
                <a:ext cx="7848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19" extrusionOk="0">
                    <a:moveTo>
                      <a:pt x="218" y="115"/>
                    </a:moveTo>
                    <a:lnTo>
                      <a:pt x="218" y="115"/>
                    </a:lnTo>
                    <a:cubicBezTo>
                      <a:pt x="218" y="167"/>
                      <a:pt x="166" y="219"/>
                      <a:pt x="104" y="219"/>
                    </a:cubicBezTo>
                    <a:cubicBezTo>
                      <a:pt x="41" y="219"/>
                      <a:pt x="0" y="167"/>
                      <a:pt x="0" y="115"/>
                    </a:cubicBezTo>
                    <a:cubicBezTo>
                      <a:pt x="0" y="52"/>
                      <a:pt x="41" y="0"/>
                      <a:pt x="104" y="0"/>
                    </a:cubicBezTo>
                    <a:cubicBezTo>
                      <a:pt x="166" y="0"/>
                      <a:pt x="218" y="52"/>
                      <a:pt x="218" y="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1" name="Google Shape;371;p15"/>
            <p:cNvSpPr/>
            <p:nvPr/>
          </p:nvSpPr>
          <p:spPr>
            <a:xfrm>
              <a:off x="6040185" y="5031750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62" y="125"/>
                  </a:moveTo>
                  <a:lnTo>
                    <a:pt x="62" y="125"/>
                  </a:lnTo>
                  <a:cubicBezTo>
                    <a:pt x="146" y="125"/>
                    <a:pt x="146" y="0"/>
                    <a:pt x="62" y="0"/>
                  </a:cubicBezTo>
                  <a:cubicBezTo>
                    <a:pt x="-21" y="0"/>
                    <a:pt x="-21" y="125"/>
                    <a:pt x="62" y="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9004710" y="740150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62" y="125"/>
                  </a:moveTo>
                  <a:lnTo>
                    <a:pt x="62" y="125"/>
                  </a:lnTo>
                  <a:cubicBezTo>
                    <a:pt x="146" y="125"/>
                    <a:pt x="146" y="0"/>
                    <a:pt x="62" y="0"/>
                  </a:cubicBezTo>
                  <a:cubicBezTo>
                    <a:pt x="-21" y="0"/>
                    <a:pt x="-21" y="125"/>
                    <a:pt x="62" y="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45850" y="1174208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4" name="Google Shape;374;p15"/>
            <p:cNvGrpSpPr/>
            <p:nvPr/>
          </p:nvGrpSpPr>
          <p:grpSpPr>
            <a:xfrm>
              <a:off x="8935371" y="4905609"/>
              <a:ext cx="93228" cy="93557"/>
              <a:chOff x="6269280" y="1002240"/>
              <a:chExt cx="130920" cy="131400"/>
            </a:xfrm>
          </p:grpSpPr>
          <p:cxnSp>
            <p:nvCxnSpPr>
              <p:cNvPr id="375" name="Google Shape;375;p15"/>
              <p:cNvCxnSpPr/>
              <p:nvPr/>
            </p:nvCxnSpPr>
            <p:spPr>
              <a:xfrm rot="10800000" flipH="1">
                <a:off x="626940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376" name="Google Shape;376;p15"/>
              <p:cNvCxnSpPr/>
              <p:nvPr/>
            </p:nvCxnSpPr>
            <p:spPr>
              <a:xfrm rot="10800000">
                <a:off x="626928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77" name="Google Shape;377;p15"/>
          <p:cNvGrpSpPr/>
          <p:nvPr/>
        </p:nvGrpSpPr>
        <p:grpSpPr>
          <a:xfrm>
            <a:off x="229950" y="221250"/>
            <a:ext cx="8684100" cy="4701000"/>
            <a:chOff x="229950" y="223100"/>
            <a:chExt cx="8684100" cy="4701000"/>
          </a:xfrm>
        </p:grpSpPr>
        <p:sp>
          <p:nvSpPr>
            <p:cNvPr id="378" name="Google Shape;378;p15"/>
            <p:cNvSpPr/>
            <p:nvPr/>
          </p:nvSpPr>
          <p:spPr>
            <a:xfrm>
              <a:off x="232050" y="223100"/>
              <a:ext cx="8679900" cy="4701000"/>
            </a:xfrm>
            <a:prstGeom prst="roundRect">
              <a:avLst>
                <a:gd name="adj" fmla="val 273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9" name="Google Shape;379;p15"/>
            <p:cNvSpPr/>
            <p:nvPr/>
          </p:nvSpPr>
          <p:spPr>
            <a:xfrm flipH="1">
              <a:off x="229950" y="223100"/>
              <a:ext cx="8684100" cy="316500"/>
            </a:xfrm>
            <a:prstGeom prst="round2SameRect">
              <a:avLst>
                <a:gd name="adj1" fmla="val 41145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380" name="Google Shape;380;p15"/>
          <p:cNvSpPr txBox="1">
            <a:spLocks noGrp="1"/>
          </p:cNvSpPr>
          <p:nvPr>
            <p:ph type="title"/>
          </p:nvPr>
        </p:nvSpPr>
        <p:spPr>
          <a:xfrm>
            <a:off x="713225" y="3452000"/>
            <a:ext cx="43353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1"/>
          </p:nvPr>
        </p:nvSpPr>
        <p:spPr>
          <a:xfrm>
            <a:off x="713225" y="4028000"/>
            <a:ext cx="4335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>
            <a:spLocks noGrp="1"/>
          </p:cNvSpPr>
          <p:nvPr>
            <p:ph type="pic" idx="2"/>
          </p:nvPr>
        </p:nvSpPr>
        <p:spPr>
          <a:xfrm>
            <a:off x="713225" y="640750"/>
            <a:ext cx="2260200" cy="2399700"/>
          </a:xfrm>
          <a:prstGeom prst="rect">
            <a:avLst/>
          </a:prstGeom>
          <a:noFill/>
          <a:ln>
            <a:noFill/>
          </a:ln>
        </p:spPr>
      </p:sp>
      <p:sp>
        <p:nvSpPr>
          <p:cNvPr id="383" name="Google Shape;383;p15"/>
          <p:cNvSpPr>
            <a:spLocks noGrp="1"/>
          </p:cNvSpPr>
          <p:nvPr>
            <p:ph type="pic" idx="3"/>
          </p:nvPr>
        </p:nvSpPr>
        <p:spPr>
          <a:xfrm>
            <a:off x="3179234" y="640750"/>
            <a:ext cx="2260200" cy="23997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15"/>
          <p:cNvSpPr>
            <a:spLocks noGrp="1"/>
          </p:cNvSpPr>
          <p:nvPr>
            <p:ph type="pic" idx="4"/>
          </p:nvPr>
        </p:nvSpPr>
        <p:spPr>
          <a:xfrm flipH="1">
            <a:off x="5645275" y="640741"/>
            <a:ext cx="2785500" cy="38619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85" name="Google Shape;385;p15"/>
          <p:cNvGrpSpPr/>
          <p:nvPr/>
        </p:nvGrpSpPr>
        <p:grpSpPr>
          <a:xfrm>
            <a:off x="8514400" y="829596"/>
            <a:ext cx="289627" cy="579496"/>
            <a:chOff x="8359650" y="894371"/>
            <a:chExt cx="289627" cy="579496"/>
          </a:xfrm>
        </p:grpSpPr>
        <p:sp>
          <p:nvSpPr>
            <p:cNvPr id="386" name="Google Shape;386;p15"/>
            <p:cNvSpPr/>
            <p:nvPr/>
          </p:nvSpPr>
          <p:spPr>
            <a:xfrm>
              <a:off x="8418003" y="894371"/>
              <a:ext cx="208700" cy="208700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531" y="1448"/>
                  </a:moveTo>
                  <a:lnTo>
                    <a:pt x="531" y="1448"/>
                  </a:lnTo>
                  <a:cubicBezTo>
                    <a:pt x="937" y="1448"/>
                    <a:pt x="937" y="1448"/>
                    <a:pt x="937" y="1448"/>
                  </a:cubicBezTo>
                  <a:cubicBezTo>
                    <a:pt x="937" y="1209"/>
                    <a:pt x="937" y="1209"/>
                    <a:pt x="937" y="1209"/>
                  </a:cubicBezTo>
                  <a:lnTo>
                    <a:pt x="937" y="1209"/>
                  </a:lnTo>
                  <a:cubicBezTo>
                    <a:pt x="1104" y="1375"/>
                    <a:pt x="1104" y="1375"/>
                    <a:pt x="1104" y="1375"/>
                  </a:cubicBezTo>
                  <a:cubicBezTo>
                    <a:pt x="1385" y="1094"/>
                    <a:pt x="1385" y="1094"/>
                    <a:pt x="1385" y="1094"/>
                  </a:cubicBezTo>
                  <a:cubicBezTo>
                    <a:pt x="1219" y="927"/>
                    <a:pt x="1219" y="927"/>
                    <a:pt x="1219" y="927"/>
                  </a:cubicBezTo>
                  <a:lnTo>
                    <a:pt x="1219" y="917"/>
                  </a:lnTo>
                  <a:cubicBezTo>
                    <a:pt x="1448" y="917"/>
                    <a:pt x="1448" y="917"/>
                    <a:pt x="1448" y="917"/>
                  </a:cubicBezTo>
                  <a:cubicBezTo>
                    <a:pt x="1448" y="521"/>
                    <a:pt x="1448" y="521"/>
                    <a:pt x="1448" y="521"/>
                  </a:cubicBezTo>
                  <a:cubicBezTo>
                    <a:pt x="1219" y="521"/>
                    <a:pt x="1219" y="521"/>
                    <a:pt x="1219" y="521"/>
                  </a:cubicBezTo>
                  <a:lnTo>
                    <a:pt x="1219" y="511"/>
                  </a:lnTo>
                  <a:cubicBezTo>
                    <a:pt x="1375" y="354"/>
                    <a:pt x="1375" y="354"/>
                    <a:pt x="1375" y="354"/>
                  </a:cubicBezTo>
                  <a:cubicBezTo>
                    <a:pt x="1094" y="73"/>
                    <a:pt x="1094" y="73"/>
                    <a:pt x="1094" y="73"/>
                  </a:cubicBezTo>
                  <a:cubicBezTo>
                    <a:pt x="927" y="229"/>
                    <a:pt x="927" y="229"/>
                    <a:pt x="927" y="229"/>
                  </a:cubicBezTo>
                  <a:lnTo>
                    <a:pt x="916" y="229"/>
                  </a:lnTo>
                  <a:cubicBezTo>
                    <a:pt x="916" y="0"/>
                    <a:pt x="916" y="0"/>
                    <a:pt x="916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21" y="229"/>
                    <a:pt x="521" y="229"/>
                    <a:pt x="521" y="229"/>
                  </a:cubicBezTo>
                  <a:lnTo>
                    <a:pt x="510" y="240"/>
                  </a:lnTo>
                  <a:cubicBezTo>
                    <a:pt x="354" y="84"/>
                    <a:pt x="354" y="84"/>
                    <a:pt x="354" y="84"/>
                  </a:cubicBezTo>
                  <a:cubicBezTo>
                    <a:pt x="73" y="365"/>
                    <a:pt x="73" y="365"/>
                    <a:pt x="73" y="365"/>
                  </a:cubicBezTo>
                  <a:cubicBezTo>
                    <a:pt x="239" y="521"/>
                    <a:pt x="239" y="521"/>
                    <a:pt x="239" y="521"/>
                  </a:cubicBezTo>
                  <a:cubicBezTo>
                    <a:pt x="239" y="532"/>
                    <a:pt x="229" y="532"/>
                    <a:pt x="229" y="532"/>
                  </a:cubicBezTo>
                  <a:cubicBezTo>
                    <a:pt x="0" y="532"/>
                    <a:pt x="0" y="532"/>
                    <a:pt x="0" y="532"/>
                  </a:cubicBezTo>
                  <a:cubicBezTo>
                    <a:pt x="0" y="927"/>
                    <a:pt x="0" y="927"/>
                    <a:pt x="0" y="927"/>
                  </a:cubicBezTo>
                  <a:cubicBezTo>
                    <a:pt x="239" y="927"/>
                    <a:pt x="239" y="927"/>
                    <a:pt x="239" y="927"/>
                  </a:cubicBezTo>
                  <a:cubicBezTo>
                    <a:pt x="239" y="938"/>
                    <a:pt x="239" y="938"/>
                    <a:pt x="250" y="938"/>
                  </a:cubicBezTo>
                  <a:cubicBezTo>
                    <a:pt x="83" y="1104"/>
                    <a:pt x="83" y="1104"/>
                    <a:pt x="83" y="1104"/>
                  </a:cubicBezTo>
                  <a:cubicBezTo>
                    <a:pt x="364" y="1386"/>
                    <a:pt x="364" y="1386"/>
                    <a:pt x="364" y="1386"/>
                  </a:cubicBezTo>
                  <a:cubicBezTo>
                    <a:pt x="531" y="1209"/>
                    <a:pt x="531" y="1209"/>
                    <a:pt x="531" y="1209"/>
                  </a:cubicBezTo>
                  <a:lnTo>
                    <a:pt x="531" y="1209"/>
                  </a:lnTo>
                  <a:lnTo>
                    <a:pt x="531" y="1448"/>
                  </a:lnTo>
                  <a:moveTo>
                    <a:pt x="385" y="719"/>
                  </a:moveTo>
                  <a:lnTo>
                    <a:pt x="385" y="719"/>
                  </a:lnTo>
                  <a:cubicBezTo>
                    <a:pt x="385" y="532"/>
                    <a:pt x="541" y="375"/>
                    <a:pt x="729" y="375"/>
                  </a:cubicBezTo>
                  <a:cubicBezTo>
                    <a:pt x="916" y="375"/>
                    <a:pt x="1073" y="532"/>
                    <a:pt x="1073" y="719"/>
                  </a:cubicBezTo>
                  <a:cubicBezTo>
                    <a:pt x="1073" y="907"/>
                    <a:pt x="916" y="1063"/>
                    <a:pt x="729" y="1063"/>
                  </a:cubicBezTo>
                  <a:cubicBezTo>
                    <a:pt x="541" y="1063"/>
                    <a:pt x="385" y="907"/>
                    <a:pt x="385" y="7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8359650" y="1356508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8591252" y="1274450"/>
              <a:ext cx="58025" cy="58025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55" y="112"/>
                  </a:moveTo>
                  <a:lnTo>
                    <a:pt x="55" y="112"/>
                  </a:lnTo>
                  <a:cubicBezTo>
                    <a:pt x="130" y="112"/>
                    <a:pt x="130" y="0"/>
                    <a:pt x="55" y="0"/>
                  </a:cubicBezTo>
                  <a:cubicBezTo>
                    <a:pt x="-19" y="0"/>
                    <a:pt x="-19" y="112"/>
                    <a:pt x="5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6"/>
          <p:cNvGrpSpPr/>
          <p:nvPr/>
        </p:nvGrpSpPr>
        <p:grpSpPr>
          <a:xfrm rot="10800000" flipH="1">
            <a:off x="45850" y="68209"/>
            <a:ext cx="9030615" cy="5008541"/>
            <a:chOff x="45850" y="68209"/>
            <a:chExt cx="9030615" cy="5008541"/>
          </a:xfrm>
        </p:grpSpPr>
        <p:grpSp>
          <p:nvGrpSpPr>
            <p:cNvPr id="391" name="Google Shape;391;p16"/>
            <p:cNvGrpSpPr/>
            <p:nvPr/>
          </p:nvGrpSpPr>
          <p:grpSpPr>
            <a:xfrm>
              <a:off x="510235" y="68210"/>
              <a:ext cx="292320" cy="1796040"/>
              <a:chOff x="-1674265" y="921385"/>
              <a:chExt cx="292320" cy="1796040"/>
            </a:xfrm>
          </p:grpSpPr>
          <p:sp>
            <p:nvSpPr>
              <p:cNvPr id="392" name="Google Shape;392;p16"/>
              <p:cNvSpPr/>
              <p:nvPr/>
            </p:nvSpPr>
            <p:spPr>
              <a:xfrm>
                <a:off x="-1674265" y="958825"/>
                <a:ext cx="254880" cy="172116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4781" fill="none" extrusionOk="0">
                    <a:moveTo>
                      <a:pt x="458" y="4781"/>
                    </a:moveTo>
                    <a:lnTo>
                      <a:pt x="0" y="4312"/>
                    </a:lnTo>
                    <a:lnTo>
                      <a:pt x="0" y="0"/>
                    </a:lnTo>
                    <a:lnTo>
                      <a:pt x="708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5400" tIns="50400" rIns="95400" bIns="50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>
                <a:off x="-1460785" y="921385"/>
                <a:ext cx="7884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9" extrusionOk="0">
                    <a:moveTo>
                      <a:pt x="219" y="104"/>
                    </a:moveTo>
                    <a:lnTo>
                      <a:pt x="219" y="104"/>
                    </a:lnTo>
                    <a:cubicBezTo>
                      <a:pt x="219" y="167"/>
                      <a:pt x="177" y="219"/>
                      <a:pt x="115" y="219"/>
                    </a:cubicBezTo>
                    <a:cubicBezTo>
                      <a:pt x="52" y="219"/>
                      <a:pt x="0" y="167"/>
                      <a:pt x="0" y="104"/>
                    </a:cubicBezTo>
                    <a:cubicBezTo>
                      <a:pt x="0" y="42"/>
                      <a:pt x="52" y="0"/>
                      <a:pt x="115" y="0"/>
                    </a:cubicBezTo>
                    <a:cubicBezTo>
                      <a:pt x="177" y="0"/>
                      <a:pt x="219" y="42"/>
                      <a:pt x="219" y="1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>
                <a:off x="-1546825" y="2638585"/>
                <a:ext cx="7848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19" extrusionOk="0">
                    <a:moveTo>
                      <a:pt x="218" y="115"/>
                    </a:moveTo>
                    <a:lnTo>
                      <a:pt x="218" y="115"/>
                    </a:lnTo>
                    <a:cubicBezTo>
                      <a:pt x="218" y="167"/>
                      <a:pt x="166" y="219"/>
                      <a:pt x="104" y="219"/>
                    </a:cubicBezTo>
                    <a:cubicBezTo>
                      <a:pt x="41" y="219"/>
                      <a:pt x="0" y="167"/>
                      <a:pt x="0" y="115"/>
                    </a:cubicBezTo>
                    <a:cubicBezTo>
                      <a:pt x="0" y="52"/>
                      <a:pt x="41" y="0"/>
                      <a:pt x="104" y="0"/>
                    </a:cubicBezTo>
                    <a:cubicBezTo>
                      <a:pt x="166" y="0"/>
                      <a:pt x="218" y="52"/>
                      <a:pt x="218" y="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5" name="Google Shape;395;p16"/>
            <p:cNvGrpSpPr/>
            <p:nvPr/>
          </p:nvGrpSpPr>
          <p:grpSpPr>
            <a:xfrm rot="5400000">
              <a:off x="8032285" y="3353785"/>
              <a:ext cx="292320" cy="1796040"/>
              <a:chOff x="-1674265" y="921385"/>
              <a:chExt cx="292320" cy="1796040"/>
            </a:xfrm>
          </p:grpSpPr>
          <p:sp>
            <p:nvSpPr>
              <p:cNvPr id="396" name="Google Shape;396;p16"/>
              <p:cNvSpPr/>
              <p:nvPr/>
            </p:nvSpPr>
            <p:spPr>
              <a:xfrm>
                <a:off x="-1674265" y="958825"/>
                <a:ext cx="254880" cy="172116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4781" fill="none" extrusionOk="0">
                    <a:moveTo>
                      <a:pt x="458" y="4781"/>
                    </a:moveTo>
                    <a:lnTo>
                      <a:pt x="0" y="4312"/>
                    </a:lnTo>
                    <a:lnTo>
                      <a:pt x="0" y="0"/>
                    </a:lnTo>
                    <a:lnTo>
                      <a:pt x="708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5400" tIns="50400" rIns="95400" bIns="50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6"/>
              <p:cNvSpPr/>
              <p:nvPr/>
            </p:nvSpPr>
            <p:spPr>
              <a:xfrm>
                <a:off x="-1460785" y="921385"/>
                <a:ext cx="7884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9" extrusionOk="0">
                    <a:moveTo>
                      <a:pt x="219" y="104"/>
                    </a:moveTo>
                    <a:lnTo>
                      <a:pt x="219" y="104"/>
                    </a:lnTo>
                    <a:cubicBezTo>
                      <a:pt x="219" y="167"/>
                      <a:pt x="177" y="219"/>
                      <a:pt x="115" y="219"/>
                    </a:cubicBezTo>
                    <a:cubicBezTo>
                      <a:pt x="52" y="219"/>
                      <a:pt x="0" y="167"/>
                      <a:pt x="0" y="104"/>
                    </a:cubicBezTo>
                    <a:cubicBezTo>
                      <a:pt x="0" y="42"/>
                      <a:pt x="52" y="0"/>
                      <a:pt x="115" y="0"/>
                    </a:cubicBezTo>
                    <a:cubicBezTo>
                      <a:pt x="177" y="0"/>
                      <a:pt x="219" y="42"/>
                      <a:pt x="219" y="1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6"/>
              <p:cNvSpPr/>
              <p:nvPr/>
            </p:nvSpPr>
            <p:spPr>
              <a:xfrm>
                <a:off x="-1546825" y="2638585"/>
                <a:ext cx="7848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19" extrusionOk="0">
                    <a:moveTo>
                      <a:pt x="218" y="115"/>
                    </a:moveTo>
                    <a:lnTo>
                      <a:pt x="218" y="115"/>
                    </a:lnTo>
                    <a:cubicBezTo>
                      <a:pt x="218" y="167"/>
                      <a:pt x="166" y="219"/>
                      <a:pt x="104" y="219"/>
                    </a:cubicBezTo>
                    <a:cubicBezTo>
                      <a:pt x="41" y="219"/>
                      <a:pt x="0" y="167"/>
                      <a:pt x="0" y="115"/>
                    </a:cubicBezTo>
                    <a:cubicBezTo>
                      <a:pt x="0" y="52"/>
                      <a:pt x="41" y="0"/>
                      <a:pt x="104" y="0"/>
                    </a:cubicBezTo>
                    <a:cubicBezTo>
                      <a:pt x="166" y="0"/>
                      <a:pt x="218" y="52"/>
                      <a:pt x="218" y="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9" name="Google Shape;399;p16"/>
            <p:cNvSpPr/>
            <p:nvPr/>
          </p:nvSpPr>
          <p:spPr>
            <a:xfrm>
              <a:off x="6040185" y="5031750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62" y="125"/>
                  </a:moveTo>
                  <a:lnTo>
                    <a:pt x="62" y="125"/>
                  </a:lnTo>
                  <a:cubicBezTo>
                    <a:pt x="146" y="125"/>
                    <a:pt x="146" y="0"/>
                    <a:pt x="62" y="0"/>
                  </a:cubicBezTo>
                  <a:cubicBezTo>
                    <a:pt x="-21" y="0"/>
                    <a:pt x="-21" y="125"/>
                    <a:pt x="62" y="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9004710" y="740150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62" y="125"/>
                  </a:moveTo>
                  <a:lnTo>
                    <a:pt x="62" y="125"/>
                  </a:lnTo>
                  <a:cubicBezTo>
                    <a:pt x="146" y="125"/>
                    <a:pt x="146" y="0"/>
                    <a:pt x="62" y="0"/>
                  </a:cubicBezTo>
                  <a:cubicBezTo>
                    <a:pt x="-21" y="0"/>
                    <a:pt x="-21" y="125"/>
                    <a:pt x="62" y="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45850" y="1174208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2" name="Google Shape;402;p16"/>
            <p:cNvGrpSpPr/>
            <p:nvPr/>
          </p:nvGrpSpPr>
          <p:grpSpPr>
            <a:xfrm>
              <a:off x="2225046" y="68209"/>
              <a:ext cx="93228" cy="93557"/>
              <a:chOff x="6269280" y="1002240"/>
              <a:chExt cx="130920" cy="131400"/>
            </a:xfrm>
          </p:grpSpPr>
          <p:cxnSp>
            <p:nvCxnSpPr>
              <p:cNvPr id="403" name="Google Shape;403;p16"/>
              <p:cNvCxnSpPr/>
              <p:nvPr/>
            </p:nvCxnSpPr>
            <p:spPr>
              <a:xfrm rot="10800000" flipH="1">
                <a:off x="626940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404" name="Google Shape;404;p16"/>
              <p:cNvCxnSpPr/>
              <p:nvPr/>
            </p:nvCxnSpPr>
            <p:spPr>
              <a:xfrm rot="10800000">
                <a:off x="626928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grpSp>
          <p:nvGrpSpPr>
            <p:cNvPr id="405" name="Google Shape;405;p16"/>
            <p:cNvGrpSpPr/>
            <p:nvPr/>
          </p:nvGrpSpPr>
          <p:grpSpPr>
            <a:xfrm>
              <a:off x="8935371" y="4905609"/>
              <a:ext cx="93228" cy="93557"/>
              <a:chOff x="6269280" y="1002240"/>
              <a:chExt cx="130920" cy="131400"/>
            </a:xfrm>
          </p:grpSpPr>
          <p:cxnSp>
            <p:nvCxnSpPr>
              <p:cNvPr id="406" name="Google Shape;406;p16"/>
              <p:cNvCxnSpPr/>
              <p:nvPr/>
            </p:nvCxnSpPr>
            <p:spPr>
              <a:xfrm rot="10800000" flipH="1">
                <a:off x="626940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407" name="Google Shape;407;p16"/>
              <p:cNvCxnSpPr/>
              <p:nvPr/>
            </p:nvCxnSpPr>
            <p:spPr>
              <a:xfrm rot="10800000">
                <a:off x="626928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408" name="Google Shape;408;p16"/>
          <p:cNvGrpSpPr/>
          <p:nvPr/>
        </p:nvGrpSpPr>
        <p:grpSpPr>
          <a:xfrm>
            <a:off x="229950" y="221250"/>
            <a:ext cx="8684100" cy="4701000"/>
            <a:chOff x="229950" y="223100"/>
            <a:chExt cx="8684100" cy="4701000"/>
          </a:xfrm>
        </p:grpSpPr>
        <p:sp>
          <p:nvSpPr>
            <p:cNvPr id="409" name="Google Shape;409;p16"/>
            <p:cNvSpPr/>
            <p:nvPr/>
          </p:nvSpPr>
          <p:spPr>
            <a:xfrm>
              <a:off x="232050" y="223100"/>
              <a:ext cx="8679900" cy="4701000"/>
            </a:xfrm>
            <a:prstGeom prst="roundRect">
              <a:avLst>
                <a:gd name="adj" fmla="val 273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10" name="Google Shape;410;p16"/>
            <p:cNvSpPr/>
            <p:nvPr/>
          </p:nvSpPr>
          <p:spPr>
            <a:xfrm flipH="1">
              <a:off x="229950" y="223100"/>
              <a:ext cx="8684100" cy="316500"/>
            </a:xfrm>
            <a:prstGeom prst="round2SameRect">
              <a:avLst>
                <a:gd name="adj1" fmla="val 41145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411" name="Google Shape;411;p16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394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16"/>
          <p:cNvSpPr txBox="1">
            <a:spLocks noGrp="1"/>
          </p:cNvSpPr>
          <p:nvPr>
            <p:ph type="body" idx="1"/>
          </p:nvPr>
        </p:nvSpPr>
        <p:spPr>
          <a:xfrm>
            <a:off x="713250" y="1502435"/>
            <a:ext cx="7717500" cy="22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17"/>
          <p:cNvGrpSpPr/>
          <p:nvPr/>
        </p:nvGrpSpPr>
        <p:grpSpPr>
          <a:xfrm>
            <a:off x="62465" y="61443"/>
            <a:ext cx="9008936" cy="4984562"/>
            <a:chOff x="62465" y="61443"/>
            <a:chExt cx="9008936" cy="4984562"/>
          </a:xfrm>
        </p:grpSpPr>
        <p:sp>
          <p:nvSpPr>
            <p:cNvPr id="415" name="Google Shape;415;p17"/>
            <p:cNvSpPr/>
            <p:nvPr/>
          </p:nvSpPr>
          <p:spPr>
            <a:xfrm>
              <a:off x="8857875" y="2673908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6" name="Google Shape;416;p17"/>
            <p:cNvGrpSpPr/>
            <p:nvPr/>
          </p:nvGrpSpPr>
          <p:grpSpPr>
            <a:xfrm>
              <a:off x="6952951" y="61443"/>
              <a:ext cx="2118450" cy="1752875"/>
              <a:chOff x="5491775" y="-2376465"/>
              <a:chExt cx="2118450" cy="1752875"/>
            </a:xfrm>
          </p:grpSpPr>
          <p:grpSp>
            <p:nvGrpSpPr>
              <p:cNvPr id="417" name="Google Shape;417;p17"/>
              <p:cNvGrpSpPr/>
              <p:nvPr/>
            </p:nvGrpSpPr>
            <p:grpSpPr>
              <a:xfrm>
                <a:off x="5491775" y="-2376465"/>
                <a:ext cx="2071080" cy="1704960"/>
                <a:chOff x="5229000" y="875160"/>
                <a:chExt cx="2071080" cy="1704960"/>
              </a:xfrm>
            </p:grpSpPr>
            <p:sp>
              <p:nvSpPr>
                <p:cNvPr id="418" name="Google Shape;418;p17"/>
                <p:cNvSpPr/>
                <p:nvPr/>
              </p:nvSpPr>
              <p:spPr>
                <a:xfrm>
                  <a:off x="5229000" y="875160"/>
                  <a:ext cx="93600" cy="9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260" extrusionOk="0">
                      <a:moveTo>
                        <a:pt x="260" y="130"/>
                      </a:moveTo>
                      <a:lnTo>
                        <a:pt x="260" y="130"/>
                      </a:lnTo>
                      <a:cubicBezTo>
                        <a:pt x="260" y="205"/>
                        <a:pt x="205" y="260"/>
                        <a:pt x="129" y="260"/>
                      </a:cubicBezTo>
                      <a:cubicBezTo>
                        <a:pt x="55" y="260"/>
                        <a:pt x="0" y="205"/>
                        <a:pt x="0" y="130"/>
                      </a:cubicBezTo>
                      <a:cubicBezTo>
                        <a:pt x="0" y="64"/>
                        <a:pt x="55" y="0"/>
                        <a:pt x="129" y="0"/>
                      </a:cubicBezTo>
                      <a:cubicBezTo>
                        <a:pt x="205" y="0"/>
                        <a:pt x="260" y="64"/>
                        <a:pt x="260" y="13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9" name="Google Shape;419;p17"/>
                <p:cNvSpPr/>
                <p:nvPr/>
              </p:nvSpPr>
              <p:spPr>
                <a:xfrm>
                  <a:off x="5275440" y="921960"/>
                  <a:ext cx="2024640" cy="1658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4" h="4606" fill="none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1249"/>
                        <a:pt x="0" y="1249"/>
                        <a:pt x="0" y="1249"/>
                      </a:cubicBezTo>
                      <a:cubicBezTo>
                        <a:pt x="4924" y="1249"/>
                        <a:pt x="4924" y="1249"/>
                        <a:pt x="4924" y="1249"/>
                      </a:cubicBezTo>
                      <a:cubicBezTo>
                        <a:pt x="5316" y="1249"/>
                        <a:pt x="5624" y="1566"/>
                        <a:pt x="5624" y="1948"/>
                      </a:cubicBezTo>
                      <a:cubicBezTo>
                        <a:pt x="5624" y="4606"/>
                        <a:pt x="5624" y="4606"/>
                        <a:pt x="5624" y="460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6825" tIns="51825" rIns="96825" bIns="51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20" name="Google Shape;420;p17"/>
              <p:cNvSpPr/>
              <p:nvPr/>
            </p:nvSpPr>
            <p:spPr>
              <a:xfrm>
                <a:off x="7516625" y="-717190"/>
                <a:ext cx="9360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0" extrusionOk="0">
                    <a:moveTo>
                      <a:pt x="260" y="130"/>
                    </a:moveTo>
                    <a:lnTo>
                      <a:pt x="260" y="130"/>
                    </a:lnTo>
                    <a:cubicBezTo>
                      <a:pt x="260" y="205"/>
                      <a:pt x="205" y="260"/>
                      <a:pt x="129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29" y="0"/>
                    </a:cubicBezTo>
                    <a:cubicBezTo>
                      <a:pt x="205" y="0"/>
                      <a:pt x="260" y="64"/>
                      <a:pt x="260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1" name="Google Shape;421;p17"/>
            <p:cNvGrpSpPr/>
            <p:nvPr/>
          </p:nvGrpSpPr>
          <p:grpSpPr>
            <a:xfrm>
              <a:off x="62465" y="4384685"/>
              <a:ext cx="93240" cy="661320"/>
              <a:chOff x="5433765" y="2597510"/>
              <a:chExt cx="93240" cy="661320"/>
            </a:xfrm>
          </p:grpSpPr>
          <p:sp>
            <p:nvSpPr>
              <p:cNvPr id="422" name="Google Shape;422;p17"/>
              <p:cNvSpPr/>
              <p:nvPr/>
            </p:nvSpPr>
            <p:spPr>
              <a:xfrm>
                <a:off x="5433765" y="2597510"/>
                <a:ext cx="9324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60" extrusionOk="0">
                    <a:moveTo>
                      <a:pt x="259" y="130"/>
                    </a:moveTo>
                    <a:lnTo>
                      <a:pt x="259" y="130"/>
                    </a:lnTo>
                    <a:cubicBezTo>
                      <a:pt x="259" y="205"/>
                      <a:pt x="204" y="260"/>
                      <a:pt x="130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30" y="0"/>
                    </a:cubicBezTo>
                    <a:cubicBezTo>
                      <a:pt x="204" y="0"/>
                      <a:pt x="259" y="64"/>
                      <a:pt x="259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23" name="Google Shape;423;p17"/>
              <p:cNvCxnSpPr/>
              <p:nvPr/>
            </p:nvCxnSpPr>
            <p:spPr>
              <a:xfrm>
                <a:off x="5480385" y="2644310"/>
                <a:ext cx="0" cy="58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424" name="Google Shape;424;p17"/>
              <p:cNvSpPr/>
              <p:nvPr/>
            </p:nvSpPr>
            <p:spPr>
              <a:xfrm>
                <a:off x="5451945" y="3201590"/>
                <a:ext cx="56880" cy="5724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58" y="84"/>
                    </a:moveTo>
                    <a:lnTo>
                      <a:pt x="158" y="84"/>
                    </a:lnTo>
                    <a:cubicBezTo>
                      <a:pt x="158" y="130"/>
                      <a:pt x="122" y="159"/>
                      <a:pt x="75" y="159"/>
                    </a:cubicBezTo>
                    <a:cubicBezTo>
                      <a:pt x="38" y="159"/>
                      <a:pt x="0" y="130"/>
                      <a:pt x="0" y="84"/>
                    </a:cubicBezTo>
                    <a:cubicBezTo>
                      <a:pt x="0" y="37"/>
                      <a:pt x="38" y="0"/>
                      <a:pt x="75" y="0"/>
                    </a:cubicBezTo>
                    <a:cubicBezTo>
                      <a:pt x="122" y="0"/>
                      <a:pt x="158" y="37"/>
                      <a:pt x="158" y="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5" name="Google Shape;425;p17"/>
            <p:cNvGrpSpPr/>
            <p:nvPr/>
          </p:nvGrpSpPr>
          <p:grpSpPr>
            <a:xfrm>
              <a:off x="62471" y="99234"/>
              <a:ext cx="93228" cy="93557"/>
              <a:chOff x="6269280" y="1002240"/>
              <a:chExt cx="130920" cy="131400"/>
            </a:xfrm>
          </p:grpSpPr>
          <p:cxnSp>
            <p:nvCxnSpPr>
              <p:cNvPr id="426" name="Google Shape;426;p17"/>
              <p:cNvCxnSpPr/>
              <p:nvPr/>
            </p:nvCxnSpPr>
            <p:spPr>
              <a:xfrm rot="10800000" flipH="1">
                <a:off x="626940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427" name="Google Shape;427;p17"/>
              <p:cNvCxnSpPr/>
              <p:nvPr/>
            </p:nvCxnSpPr>
            <p:spPr>
              <a:xfrm rot="10800000">
                <a:off x="626928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428" name="Google Shape;428;p17"/>
            <p:cNvSpPr/>
            <p:nvPr/>
          </p:nvSpPr>
          <p:spPr>
            <a:xfrm>
              <a:off x="8918025" y="77107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73000" y="1495675"/>
              <a:ext cx="42300" cy="42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430" name="Google Shape;430;p17"/>
          <p:cNvGrpSpPr/>
          <p:nvPr/>
        </p:nvGrpSpPr>
        <p:grpSpPr>
          <a:xfrm>
            <a:off x="229950" y="221250"/>
            <a:ext cx="8684100" cy="4701000"/>
            <a:chOff x="229950" y="223100"/>
            <a:chExt cx="8684100" cy="4701000"/>
          </a:xfrm>
        </p:grpSpPr>
        <p:sp>
          <p:nvSpPr>
            <p:cNvPr id="431" name="Google Shape;431;p17"/>
            <p:cNvSpPr/>
            <p:nvPr/>
          </p:nvSpPr>
          <p:spPr>
            <a:xfrm>
              <a:off x="232050" y="223100"/>
              <a:ext cx="8679900" cy="4701000"/>
            </a:xfrm>
            <a:prstGeom prst="roundRect">
              <a:avLst>
                <a:gd name="adj" fmla="val 273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ine"/>
                <a:ea typeface="Cousine"/>
                <a:cs typeface="Cousine"/>
                <a:sym typeface="Cousine"/>
              </a:endParaRPr>
            </a:p>
          </p:txBody>
        </p:sp>
        <p:sp>
          <p:nvSpPr>
            <p:cNvPr id="432" name="Google Shape;432;p17"/>
            <p:cNvSpPr/>
            <p:nvPr/>
          </p:nvSpPr>
          <p:spPr>
            <a:xfrm flipH="1">
              <a:off x="229950" y="223100"/>
              <a:ext cx="8684100" cy="316500"/>
            </a:xfrm>
            <a:prstGeom prst="round2SameRect">
              <a:avLst>
                <a:gd name="adj1" fmla="val 41145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ine"/>
                <a:ea typeface="Cousine"/>
                <a:cs typeface="Cousine"/>
                <a:sym typeface="Cousine"/>
              </a:endParaRPr>
            </a:p>
          </p:txBody>
        </p:sp>
      </p:grpSp>
      <p:grpSp>
        <p:nvGrpSpPr>
          <p:cNvPr id="433" name="Google Shape;433;p17"/>
          <p:cNvGrpSpPr/>
          <p:nvPr/>
        </p:nvGrpSpPr>
        <p:grpSpPr>
          <a:xfrm>
            <a:off x="8547147" y="4385914"/>
            <a:ext cx="431301" cy="436168"/>
            <a:chOff x="8423997" y="4334627"/>
            <a:chExt cx="431301" cy="436168"/>
          </a:xfrm>
        </p:grpSpPr>
        <p:sp>
          <p:nvSpPr>
            <p:cNvPr id="434" name="Google Shape;434;p17"/>
            <p:cNvSpPr/>
            <p:nvPr/>
          </p:nvSpPr>
          <p:spPr>
            <a:xfrm>
              <a:off x="8423997" y="4334627"/>
              <a:ext cx="431301" cy="436168"/>
            </a:xfrm>
            <a:custGeom>
              <a:avLst/>
              <a:gdLst/>
              <a:ahLst/>
              <a:cxnLst/>
              <a:rect l="l" t="t" r="r" b="b"/>
              <a:pathLst>
                <a:path w="1779" h="1799" extrusionOk="0">
                  <a:moveTo>
                    <a:pt x="907" y="0"/>
                  </a:moveTo>
                  <a:lnTo>
                    <a:pt x="907" y="0"/>
                  </a:lnTo>
                  <a:cubicBezTo>
                    <a:pt x="425" y="0"/>
                    <a:pt x="35" y="399"/>
                    <a:pt x="35" y="872"/>
                  </a:cubicBezTo>
                  <a:cubicBezTo>
                    <a:pt x="35" y="1076"/>
                    <a:pt x="100" y="1261"/>
                    <a:pt x="221" y="1401"/>
                  </a:cubicBezTo>
                  <a:cubicBezTo>
                    <a:pt x="175" y="1521"/>
                    <a:pt x="110" y="1623"/>
                    <a:pt x="16" y="1706"/>
                  </a:cubicBezTo>
                  <a:cubicBezTo>
                    <a:pt x="-20" y="1743"/>
                    <a:pt x="7" y="1808"/>
                    <a:pt x="63" y="1799"/>
                  </a:cubicBezTo>
                  <a:cubicBezTo>
                    <a:pt x="221" y="1790"/>
                    <a:pt x="369" y="1734"/>
                    <a:pt x="490" y="1641"/>
                  </a:cubicBezTo>
                  <a:cubicBezTo>
                    <a:pt x="620" y="1706"/>
                    <a:pt x="759" y="1743"/>
                    <a:pt x="907" y="1743"/>
                  </a:cubicBezTo>
                  <a:cubicBezTo>
                    <a:pt x="1389" y="1743"/>
                    <a:pt x="1779" y="1353"/>
                    <a:pt x="1779" y="872"/>
                  </a:cubicBezTo>
                  <a:cubicBezTo>
                    <a:pt x="1779" y="399"/>
                    <a:pt x="1389" y="0"/>
                    <a:pt x="907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8511033" y="4448820"/>
              <a:ext cx="265714" cy="232025"/>
            </a:xfrm>
            <a:custGeom>
              <a:avLst/>
              <a:gdLst/>
              <a:ahLst/>
              <a:cxnLst/>
              <a:rect l="l" t="t" r="r" b="b"/>
              <a:pathLst>
                <a:path w="1096" h="957" extrusionOk="0">
                  <a:moveTo>
                    <a:pt x="910" y="29"/>
                  </a:moveTo>
                  <a:lnTo>
                    <a:pt x="910" y="29"/>
                  </a:lnTo>
                  <a:cubicBezTo>
                    <a:pt x="789" y="-36"/>
                    <a:pt x="604" y="11"/>
                    <a:pt x="548" y="141"/>
                  </a:cubicBezTo>
                  <a:cubicBezTo>
                    <a:pt x="492" y="11"/>
                    <a:pt x="307" y="-36"/>
                    <a:pt x="186" y="29"/>
                  </a:cubicBezTo>
                  <a:cubicBezTo>
                    <a:pt x="56" y="94"/>
                    <a:pt x="-9" y="243"/>
                    <a:pt x="1" y="382"/>
                  </a:cubicBezTo>
                  <a:cubicBezTo>
                    <a:pt x="10" y="521"/>
                    <a:pt x="94" y="651"/>
                    <a:pt x="196" y="753"/>
                  </a:cubicBezTo>
                  <a:cubicBezTo>
                    <a:pt x="297" y="836"/>
                    <a:pt x="427" y="901"/>
                    <a:pt x="548" y="957"/>
                  </a:cubicBezTo>
                  <a:cubicBezTo>
                    <a:pt x="678" y="901"/>
                    <a:pt x="799" y="836"/>
                    <a:pt x="900" y="753"/>
                  </a:cubicBezTo>
                  <a:cubicBezTo>
                    <a:pt x="1003" y="651"/>
                    <a:pt x="1086" y="521"/>
                    <a:pt x="1095" y="382"/>
                  </a:cubicBezTo>
                  <a:cubicBezTo>
                    <a:pt x="1104" y="243"/>
                    <a:pt x="1040" y="94"/>
                    <a:pt x="910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6" name="Google Shape;436;p17"/>
          <p:cNvGrpSpPr/>
          <p:nvPr/>
        </p:nvGrpSpPr>
        <p:grpSpPr>
          <a:xfrm>
            <a:off x="8500450" y="3610825"/>
            <a:ext cx="295234" cy="691861"/>
            <a:chOff x="8500450" y="3610825"/>
            <a:chExt cx="295234" cy="691861"/>
          </a:xfrm>
        </p:grpSpPr>
        <p:sp>
          <p:nvSpPr>
            <p:cNvPr id="437" name="Google Shape;437;p17"/>
            <p:cNvSpPr/>
            <p:nvPr/>
          </p:nvSpPr>
          <p:spPr>
            <a:xfrm>
              <a:off x="8500450" y="3851333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8677727" y="3610825"/>
              <a:ext cx="58025" cy="58025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55" y="112"/>
                  </a:moveTo>
                  <a:lnTo>
                    <a:pt x="55" y="112"/>
                  </a:lnTo>
                  <a:cubicBezTo>
                    <a:pt x="130" y="112"/>
                    <a:pt x="130" y="0"/>
                    <a:pt x="55" y="0"/>
                  </a:cubicBezTo>
                  <a:cubicBezTo>
                    <a:pt x="-19" y="0"/>
                    <a:pt x="-19" y="112"/>
                    <a:pt x="5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9" name="Google Shape;439;p17"/>
            <p:cNvGrpSpPr/>
            <p:nvPr/>
          </p:nvGrpSpPr>
          <p:grpSpPr>
            <a:xfrm>
              <a:off x="8617809" y="4124811"/>
              <a:ext cx="177875" cy="177875"/>
              <a:chOff x="2025000" y="896760"/>
              <a:chExt cx="206280" cy="206280"/>
            </a:xfrm>
          </p:grpSpPr>
          <p:sp>
            <p:nvSpPr>
              <p:cNvPr id="440" name="Google Shape;440;p17"/>
              <p:cNvSpPr/>
              <p:nvPr/>
            </p:nvSpPr>
            <p:spPr>
              <a:xfrm>
                <a:off x="2122560" y="896760"/>
                <a:ext cx="15120" cy="206280"/>
              </a:xfrm>
              <a:custGeom>
                <a:avLst/>
                <a:gdLst/>
                <a:ahLst/>
                <a:cxnLst/>
                <a:rect l="l" t="t" r="r" b="b"/>
                <a:pathLst>
                  <a:path w="42" h="573" extrusionOk="0">
                    <a:moveTo>
                      <a:pt x="21" y="573"/>
                    </a:moveTo>
                    <a:lnTo>
                      <a:pt x="21" y="573"/>
                    </a:lnTo>
                    <a:cubicBezTo>
                      <a:pt x="10" y="573"/>
                      <a:pt x="0" y="563"/>
                      <a:pt x="0" y="55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1"/>
                      <a:pt x="10" y="0"/>
                      <a:pt x="21" y="0"/>
                    </a:cubicBezTo>
                    <a:cubicBezTo>
                      <a:pt x="31" y="0"/>
                      <a:pt x="42" y="11"/>
                      <a:pt x="42" y="21"/>
                    </a:cubicBezTo>
                    <a:cubicBezTo>
                      <a:pt x="42" y="552"/>
                      <a:pt x="42" y="552"/>
                      <a:pt x="42" y="552"/>
                    </a:cubicBezTo>
                    <a:cubicBezTo>
                      <a:pt x="42" y="563"/>
                      <a:pt x="31" y="573"/>
                      <a:pt x="21" y="5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7"/>
              <p:cNvSpPr/>
              <p:nvPr/>
            </p:nvSpPr>
            <p:spPr>
              <a:xfrm>
                <a:off x="2025000" y="990720"/>
                <a:ext cx="206280" cy="1476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41" extrusionOk="0">
                    <a:moveTo>
                      <a:pt x="552" y="41"/>
                    </a:moveTo>
                    <a:lnTo>
                      <a:pt x="552" y="41"/>
                    </a:lnTo>
                    <a:cubicBezTo>
                      <a:pt x="21" y="41"/>
                      <a:pt x="21" y="41"/>
                      <a:pt x="21" y="41"/>
                    </a:cubicBezTo>
                    <a:cubicBezTo>
                      <a:pt x="11" y="41"/>
                      <a:pt x="0" y="31"/>
                      <a:pt x="0" y="20"/>
                    </a:cubicBezTo>
                    <a:cubicBezTo>
                      <a:pt x="0" y="10"/>
                      <a:pt x="11" y="0"/>
                      <a:pt x="21" y="0"/>
                    </a:cubicBezTo>
                    <a:cubicBezTo>
                      <a:pt x="552" y="0"/>
                      <a:pt x="552" y="0"/>
                      <a:pt x="552" y="0"/>
                    </a:cubicBezTo>
                    <a:cubicBezTo>
                      <a:pt x="563" y="0"/>
                      <a:pt x="573" y="10"/>
                      <a:pt x="573" y="20"/>
                    </a:cubicBezTo>
                    <a:cubicBezTo>
                      <a:pt x="573" y="31"/>
                      <a:pt x="563" y="41"/>
                      <a:pt x="552" y="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7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20" y="206"/>
                    </a:moveTo>
                    <a:lnTo>
                      <a:pt x="20" y="206"/>
                    </a:lnTo>
                    <a:cubicBezTo>
                      <a:pt x="10" y="206"/>
                      <a:pt x="10" y="206"/>
                      <a:pt x="0" y="206"/>
                    </a:cubicBezTo>
                    <a:cubicBezTo>
                      <a:pt x="0" y="195"/>
                      <a:pt x="0" y="185"/>
                      <a:pt x="0" y="174"/>
                    </a:cubicBezTo>
                    <a:cubicBezTo>
                      <a:pt x="166" y="8"/>
                      <a:pt x="166" y="8"/>
                      <a:pt x="166" y="8"/>
                    </a:cubicBezTo>
                    <a:cubicBezTo>
                      <a:pt x="177" y="-3"/>
                      <a:pt x="187" y="-3"/>
                      <a:pt x="198" y="8"/>
                    </a:cubicBezTo>
                    <a:cubicBezTo>
                      <a:pt x="208" y="18"/>
                      <a:pt x="208" y="29"/>
                      <a:pt x="198" y="39"/>
                    </a:cubicBezTo>
                    <a:cubicBezTo>
                      <a:pt x="31" y="206"/>
                      <a:pt x="31" y="206"/>
                      <a:pt x="31" y="206"/>
                    </a:cubicBezTo>
                    <a:lnTo>
                      <a:pt x="20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7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87" y="206"/>
                    </a:moveTo>
                    <a:lnTo>
                      <a:pt x="187" y="206"/>
                    </a:lnTo>
                    <a:cubicBezTo>
                      <a:pt x="177" y="206"/>
                      <a:pt x="177" y="206"/>
                      <a:pt x="166" y="20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9"/>
                      <a:pt x="0" y="18"/>
                      <a:pt x="0" y="8"/>
                    </a:cubicBezTo>
                    <a:cubicBezTo>
                      <a:pt x="10" y="-3"/>
                      <a:pt x="20" y="-3"/>
                      <a:pt x="31" y="8"/>
                    </a:cubicBezTo>
                    <a:cubicBezTo>
                      <a:pt x="198" y="174"/>
                      <a:pt x="198" y="174"/>
                      <a:pt x="198" y="174"/>
                    </a:cubicBezTo>
                    <a:cubicBezTo>
                      <a:pt x="208" y="185"/>
                      <a:pt x="208" y="195"/>
                      <a:pt x="198" y="206"/>
                    </a:cubicBezTo>
                    <a:lnTo>
                      <a:pt x="187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17"/>
          <p:cNvSpPr txBox="1">
            <a:spLocks noGrp="1"/>
          </p:cNvSpPr>
          <p:nvPr>
            <p:ph type="subTitle" idx="1"/>
          </p:nvPr>
        </p:nvSpPr>
        <p:spPr>
          <a:xfrm>
            <a:off x="1366550" y="1789049"/>
            <a:ext cx="7064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17"/>
          <p:cNvSpPr txBox="1">
            <a:spLocks noGrp="1"/>
          </p:cNvSpPr>
          <p:nvPr>
            <p:ph type="subTitle" idx="2"/>
          </p:nvPr>
        </p:nvSpPr>
        <p:spPr>
          <a:xfrm>
            <a:off x="1366550" y="2922175"/>
            <a:ext cx="7064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17"/>
          <p:cNvSpPr txBox="1">
            <a:spLocks noGrp="1"/>
          </p:cNvSpPr>
          <p:nvPr>
            <p:ph type="subTitle" idx="3"/>
          </p:nvPr>
        </p:nvSpPr>
        <p:spPr>
          <a:xfrm>
            <a:off x="1366550" y="4055300"/>
            <a:ext cx="7064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17"/>
          <p:cNvSpPr txBox="1">
            <a:spLocks noGrp="1"/>
          </p:cNvSpPr>
          <p:nvPr>
            <p:ph type="subTitle" idx="4"/>
          </p:nvPr>
        </p:nvSpPr>
        <p:spPr>
          <a:xfrm>
            <a:off x="1366550" y="1331850"/>
            <a:ext cx="7064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449" name="Google Shape;449;p17"/>
          <p:cNvSpPr txBox="1">
            <a:spLocks noGrp="1"/>
          </p:cNvSpPr>
          <p:nvPr>
            <p:ph type="subTitle" idx="5"/>
          </p:nvPr>
        </p:nvSpPr>
        <p:spPr>
          <a:xfrm>
            <a:off x="1366550" y="2464975"/>
            <a:ext cx="7064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450" name="Google Shape;450;p17"/>
          <p:cNvSpPr txBox="1">
            <a:spLocks noGrp="1"/>
          </p:cNvSpPr>
          <p:nvPr>
            <p:ph type="subTitle" idx="6"/>
          </p:nvPr>
        </p:nvSpPr>
        <p:spPr>
          <a:xfrm>
            <a:off x="1366550" y="3598100"/>
            <a:ext cx="7064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18"/>
          <p:cNvGrpSpPr/>
          <p:nvPr/>
        </p:nvGrpSpPr>
        <p:grpSpPr>
          <a:xfrm rot="10800000" flipH="1">
            <a:off x="62465" y="61443"/>
            <a:ext cx="9008936" cy="4984562"/>
            <a:chOff x="62465" y="61443"/>
            <a:chExt cx="9008936" cy="4984562"/>
          </a:xfrm>
        </p:grpSpPr>
        <p:sp>
          <p:nvSpPr>
            <p:cNvPr id="453" name="Google Shape;453;p18"/>
            <p:cNvSpPr/>
            <p:nvPr/>
          </p:nvSpPr>
          <p:spPr>
            <a:xfrm>
              <a:off x="8857875" y="2673908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4" name="Google Shape;454;p18"/>
            <p:cNvGrpSpPr/>
            <p:nvPr/>
          </p:nvGrpSpPr>
          <p:grpSpPr>
            <a:xfrm>
              <a:off x="6952951" y="61443"/>
              <a:ext cx="2118450" cy="1752875"/>
              <a:chOff x="5491775" y="-2376465"/>
              <a:chExt cx="2118450" cy="1752875"/>
            </a:xfrm>
          </p:grpSpPr>
          <p:grpSp>
            <p:nvGrpSpPr>
              <p:cNvPr id="455" name="Google Shape;455;p18"/>
              <p:cNvGrpSpPr/>
              <p:nvPr/>
            </p:nvGrpSpPr>
            <p:grpSpPr>
              <a:xfrm>
                <a:off x="5491775" y="-2376465"/>
                <a:ext cx="2071080" cy="1704960"/>
                <a:chOff x="5229000" y="875160"/>
                <a:chExt cx="2071080" cy="1704960"/>
              </a:xfrm>
            </p:grpSpPr>
            <p:sp>
              <p:nvSpPr>
                <p:cNvPr id="456" name="Google Shape;456;p18"/>
                <p:cNvSpPr/>
                <p:nvPr/>
              </p:nvSpPr>
              <p:spPr>
                <a:xfrm>
                  <a:off x="5229000" y="875160"/>
                  <a:ext cx="93600" cy="9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260" extrusionOk="0">
                      <a:moveTo>
                        <a:pt x="260" y="130"/>
                      </a:moveTo>
                      <a:lnTo>
                        <a:pt x="260" y="130"/>
                      </a:lnTo>
                      <a:cubicBezTo>
                        <a:pt x="260" y="205"/>
                        <a:pt x="205" y="260"/>
                        <a:pt x="129" y="260"/>
                      </a:cubicBezTo>
                      <a:cubicBezTo>
                        <a:pt x="55" y="260"/>
                        <a:pt x="0" y="205"/>
                        <a:pt x="0" y="130"/>
                      </a:cubicBezTo>
                      <a:cubicBezTo>
                        <a:pt x="0" y="64"/>
                        <a:pt x="55" y="0"/>
                        <a:pt x="129" y="0"/>
                      </a:cubicBezTo>
                      <a:cubicBezTo>
                        <a:pt x="205" y="0"/>
                        <a:pt x="260" y="64"/>
                        <a:pt x="260" y="13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7" name="Google Shape;457;p18"/>
                <p:cNvSpPr/>
                <p:nvPr/>
              </p:nvSpPr>
              <p:spPr>
                <a:xfrm>
                  <a:off x="5275440" y="921960"/>
                  <a:ext cx="2024640" cy="1658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4" h="4606" fill="none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1249"/>
                        <a:pt x="0" y="1249"/>
                        <a:pt x="0" y="1249"/>
                      </a:cubicBezTo>
                      <a:cubicBezTo>
                        <a:pt x="4924" y="1249"/>
                        <a:pt x="4924" y="1249"/>
                        <a:pt x="4924" y="1249"/>
                      </a:cubicBezTo>
                      <a:cubicBezTo>
                        <a:pt x="5316" y="1249"/>
                        <a:pt x="5624" y="1566"/>
                        <a:pt x="5624" y="1948"/>
                      </a:cubicBezTo>
                      <a:cubicBezTo>
                        <a:pt x="5624" y="4606"/>
                        <a:pt x="5624" y="4606"/>
                        <a:pt x="5624" y="460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6825" tIns="51825" rIns="96825" bIns="51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58" name="Google Shape;458;p18"/>
              <p:cNvSpPr/>
              <p:nvPr/>
            </p:nvSpPr>
            <p:spPr>
              <a:xfrm>
                <a:off x="7516625" y="-717190"/>
                <a:ext cx="9360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0" extrusionOk="0">
                    <a:moveTo>
                      <a:pt x="260" y="130"/>
                    </a:moveTo>
                    <a:lnTo>
                      <a:pt x="260" y="130"/>
                    </a:lnTo>
                    <a:cubicBezTo>
                      <a:pt x="260" y="205"/>
                      <a:pt x="205" y="260"/>
                      <a:pt x="129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29" y="0"/>
                    </a:cubicBezTo>
                    <a:cubicBezTo>
                      <a:pt x="205" y="0"/>
                      <a:pt x="260" y="64"/>
                      <a:pt x="260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9" name="Google Shape;459;p18"/>
            <p:cNvGrpSpPr/>
            <p:nvPr/>
          </p:nvGrpSpPr>
          <p:grpSpPr>
            <a:xfrm>
              <a:off x="62465" y="4384685"/>
              <a:ext cx="93240" cy="661320"/>
              <a:chOff x="5433765" y="2597510"/>
              <a:chExt cx="93240" cy="661320"/>
            </a:xfrm>
          </p:grpSpPr>
          <p:sp>
            <p:nvSpPr>
              <p:cNvPr id="460" name="Google Shape;460;p18"/>
              <p:cNvSpPr/>
              <p:nvPr/>
            </p:nvSpPr>
            <p:spPr>
              <a:xfrm>
                <a:off x="5433765" y="2597510"/>
                <a:ext cx="9324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60" extrusionOk="0">
                    <a:moveTo>
                      <a:pt x="259" y="130"/>
                    </a:moveTo>
                    <a:lnTo>
                      <a:pt x="259" y="130"/>
                    </a:lnTo>
                    <a:cubicBezTo>
                      <a:pt x="259" y="205"/>
                      <a:pt x="204" y="260"/>
                      <a:pt x="130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30" y="0"/>
                    </a:cubicBezTo>
                    <a:cubicBezTo>
                      <a:pt x="204" y="0"/>
                      <a:pt x="259" y="64"/>
                      <a:pt x="259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61" name="Google Shape;461;p18"/>
              <p:cNvCxnSpPr/>
              <p:nvPr/>
            </p:nvCxnSpPr>
            <p:spPr>
              <a:xfrm>
                <a:off x="5480385" y="2644310"/>
                <a:ext cx="0" cy="58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462" name="Google Shape;462;p18"/>
              <p:cNvSpPr/>
              <p:nvPr/>
            </p:nvSpPr>
            <p:spPr>
              <a:xfrm>
                <a:off x="5451945" y="3201590"/>
                <a:ext cx="56880" cy="5724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58" y="84"/>
                    </a:moveTo>
                    <a:lnTo>
                      <a:pt x="158" y="84"/>
                    </a:lnTo>
                    <a:cubicBezTo>
                      <a:pt x="158" y="130"/>
                      <a:pt x="122" y="159"/>
                      <a:pt x="75" y="159"/>
                    </a:cubicBezTo>
                    <a:cubicBezTo>
                      <a:pt x="38" y="159"/>
                      <a:pt x="0" y="130"/>
                      <a:pt x="0" y="84"/>
                    </a:cubicBezTo>
                    <a:cubicBezTo>
                      <a:pt x="0" y="37"/>
                      <a:pt x="38" y="0"/>
                      <a:pt x="75" y="0"/>
                    </a:cubicBezTo>
                    <a:cubicBezTo>
                      <a:pt x="122" y="0"/>
                      <a:pt x="158" y="37"/>
                      <a:pt x="158" y="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3" name="Google Shape;463;p18"/>
            <p:cNvGrpSpPr/>
            <p:nvPr/>
          </p:nvGrpSpPr>
          <p:grpSpPr>
            <a:xfrm>
              <a:off x="109071" y="99234"/>
              <a:ext cx="93228" cy="93557"/>
              <a:chOff x="6334720" y="1002240"/>
              <a:chExt cx="130920" cy="131400"/>
            </a:xfrm>
          </p:grpSpPr>
          <p:cxnSp>
            <p:nvCxnSpPr>
              <p:cNvPr id="464" name="Google Shape;464;p18"/>
              <p:cNvCxnSpPr/>
              <p:nvPr/>
            </p:nvCxnSpPr>
            <p:spPr>
              <a:xfrm rot="10800000" flipH="1">
                <a:off x="633484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465" name="Google Shape;465;p18"/>
              <p:cNvCxnSpPr/>
              <p:nvPr/>
            </p:nvCxnSpPr>
            <p:spPr>
              <a:xfrm rot="10800000">
                <a:off x="633472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466" name="Google Shape;466;p18"/>
            <p:cNvSpPr/>
            <p:nvPr/>
          </p:nvSpPr>
          <p:spPr>
            <a:xfrm>
              <a:off x="8975225" y="4944200"/>
              <a:ext cx="42300" cy="42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73000" y="1495675"/>
              <a:ext cx="42300" cy="42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468" name="Google Shape;468;p18"/>
          <p:cNvGrpSpPr/>
          <p:nvPr/>
        </p:nvGrpSpPr>
        <p:grpSpPr>
          <a:xfrm>
            <a:off x="229950" y="221250"/>
            <a:ext cx="8684100" cy="4701000"/>
            <a:chOff x="229950" y="223100"/>
            <a:chExt cx="8684100" cy="4701000"/>
          </a:xfrm>
        </p:grpSpPr>
        <p:sp>
          <p:nvSpPr>
            <p:cNvPr id="469" name="Google Shape;469;p18"/>
            <p:cNvSpPr/>
            <p:nvPr/>
          </p:nvSpPr>
          <p:spPr>
            <a:xfrm>
              <a:off x="232050" y="223100"/>
              <a:ext cx="8679900" cy="4701000"/>
            </a:xfrm>
            <a:prstGeom prst="roundRect">
              <a:avLst>
                <a:gd name="adj" fmla="val 273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70" name="Google Shape;470;p18"/>
            <p:cNvSpPr/>
            <p:nvPr/>
          </p:nvSpPr>
          <p:spPr>
            <a:xfrm flipH="1">
              <a:off x="229950" y="223100"/>
              <a:ext cx="8684100" cy="316500"/>
            </a:xfrm>
            <a:prstGeom prst="round2SameRect">
              <a:avLst>
                <a:gd name="adj1" fmla="val 41145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471" name="Google Shape;471;p18"/>
          <p:cNvGrpSpPr/>
          <p:nvPr/>
        </p:nvGrpSpPr>
        <p:grpSpPr>
          <a:xfrm>
            <a:off x="8259524" y="4072650"/>
            <a:ext cx="752274" cy="912924"/>
            <a:chOff x="8357874" y="845425"/>
            <a:chExt cx="752274" cy="912924"/>
          </a:xfrm>
        </p:grpSpPr>
        <p:sp>
          <p:nvSpPr>
            <p:cNvPr id="472" name="Google Shape;472;p18"/>
            <p:cNvSpPr/>
            <p:nvPr/>
          </p:nvSpPr>
          <p:spPr>
            <a:xfrm>
              <a:off x="8357874" y="1223935"/>
              <a:ext cx="727804" cy="534414"/>
            </a:xfrm>
            <a:custGeom>
              <a:avLst/>
              <a:gdLst/>
              <a:ahLst/>
              <a:cxnLst/>
              <a:rect l="l" t="t" r="r" b="b"/>
              <a:pathLst>
                <a:path w="1844" h="1354" extrusionOk="0">
                  <a:moveTo>
                    <a:pt x="1781" y="1354"/>
                  </a:moveTo>
                  <a:lnTo>
                    <a:pt x="1781" y="1354"/>
                  </a:lnTo>
                  <a:cubicBezTo>
                    <a:pt x="63" y="1354"/>
                    <a:pt x="63" y="1354"/>
                    <a:pt x="63" y="1354"/>
                  </a:cubicBezTo>
                  <a:cubicBezTo>
                    <a:pt x="21" y="1354"/>
                    <a:pt x="0" y="1322"/>
                    <a:pt x="0" y="129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0"/>
                    <a:pt x="21" y="0"/>
                    <a:pt x="63" y="0"/>
                  </a:cubicBezTo>
                  <a:cubicBezTo>
                    <a:pt x="761" y="0"/>
                    <a:pt x="761" y="0"/>
                    <a:pt x="761" y="0"/>
                  </a:cubicBezTo>
                  <a:cubicBezTo>
                    <a:pt x="771" y="0"/>
                    <a:pt x="792" y="0"/>
                    <a:pt x="802" y="10"/>
                  </a:cubicBezTo>
                  <a:cubicBezTo>
                    <a:pt x="917" y="125"/>
                    <a:pt x="917" y="125"/>
                    <a:pt x="917" y="125"/>
                  </a:cubicBezTo>
                  <a:cubicBezTo>
                    <a:pt x="927" y="135"/>
                    <a:pt x="948" y="145"/>
                    <a:pt x="959" y="145"/>
                  </a:cubicBezTo>
                  <a:cubicBezTo>
                    <a:pt x="1781" y="145"/>
                    <a:pt x="1781" y="145"/>
                    <a:pt x="1781" y="145"/>
                  </a:cubicBezTo>
                  <a:cubicBezTo>
                    <a:pt x="1813" y="145"/>
                    <a:pt x="1844" y="177"/>
                    <a:pt x="1844" y="208"/>
                  </a:cubicBezTo>
                  <a:cubicBezTo>
                    <a:pt x="1844" y="1291"/>
                    <a:pt x="1844" y="1291"/>
                    <a:pt x="1844" y="1291"/>
                  </a:cubicBezTo>
                  <a:cubicBezTo>
                    <a:pt x="1844" y="1322"/>
                    <a:pt x="1813" y="1354"/>
                    <a:pt x="1781" y="1354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8423787" y="845425"/>
              <a:ext cx="575454" cy="702947"/>
            </a:xfrm>
            <a:custGeom>
              <a:avLst/>
              <a:gdLst/>
              <a:ahLst/>
              <a:cxnLst/>
              <a:rect l="l" t="t" r="r" b="b"/>
              <a:pathLst>
                <a:path w="1458" h="1781" extrusionOk="0">
                  <a:moveTo>
                    <a:pt x="1458" y="229"/>
                  </a:moveTo>
                  <a:lnTo>
                    <a:pt x="1458" y="1781"/>
                  </a:lnTo>
                  <a:lnTo>
                    <a:pt x="0" y="1781"/>
                  </a:lnTo>
                  <a:lnTo>
                    <a:pt x="0" y="0"/>
                  </a:lnTo>
                  <a:lnTo>
                    <a:pt x="1229" y="0"/>
                  </a:lnTo>
                  <a:lnTo>
                    <a:pt x="1458" y="229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8908858" y="845425"/>
              <a:ext cx="90383" cy="90385"/>
            </a:xfrm>
            <a:custGeom>
              <a:avLst/>
              <a:gdLst/>
              <a:ahLst/>
              <a:cxnLst/>
              <a:rect l="l" t="t" r="r" b="b"/>
              <a:pathLst>
                <a:path w="229" h="229" extrusionOk="0">
                  <a:moveTo>
                    <a:pt x="0" y="229"/>
                  </a:moveTo>
                  <a:lnTo>
                    <a:pt x="0" y="0"/>
                  </a:lnTo>
                  <a:lnTo>
                    <a:pt x="229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7425" rIns="90000" bIns="37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8456546" y="878579"/>
              <a:ext cx="579796" cy="702947"/>
            </a:xfrm>
            <a:custGeom>
              <a:avLst/>
              <a:gdLst/>
              <a:ahLst/>
              <a:cxnLst/>
              <a:rect l="l" t="t" r="r" b="b"/>
              <a:pathLst>
                <a:path w="1469" h="1781" extrusionOk="0">
                  <a:moveTo>
                    <a:pt x="1469" y="229"/>
                  </a:moveTo>
                  <a:lnTo>
                    <a:pt x="1469" y="1781"/>
                  </a:lnTo>
                  <a:lnTo>
                    <a:pt x="0" y="1781"/>
                  </a:lnTo>
                  <a:lnTo>
                    <a:pt x="0" y="0"/>
                  </a:lnTo>
                  <a:lnTo>
                    <a:pt x="1240" y="0"/>
                  </a:lnTo>
                  <a:lnTo>
                    <a:pt x="1469" y="229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8382739" y="1289454"/>
              <a:ext cx="727409" cy="468895"/>
            </a:xfrm>
            <a:custGeom>
              <a:avLst/>
              <a:gdLst/>
              <a:ahLst/>
              <a:cxnLst/>
              <a:rect l="l" t="t" r="r" b="b"/>
              <a:pathLst>
                <a:path w="1843" h="1188" extrusionOk="0">
                  <a:moveTo>
                    <a:pt x="1781" y="1188"/>
                  </a:moveTo>
                  <a:lnTo>
                    <a:pt x="1781" y="1188"/>
                  </a:lnTo>
                  <a:cubicBezTo>
                    <a:pt x="62" y="1188"/>
                    <a:pt x="62" y="1188"/>
                    <a:pt x="62" y="1188"/>
                  </a:cubicBezTo>
                  <a:cubicBezTo>
                    <a:pt x="31" y="1188"/>
                    <a:pt x="0" y="1156"/>
                    <a:pt x="0" y="112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31"/>
                    <a:pt x="31" y="0"/>
                    <a:pt x="62" y="0"/>
                  </a:cubicBezTo>
                  <a:cubicBezTo>
                    <a:pt x="760" y="0"/>
                    <a:pt x="760" y="0"/>
                    <a:pt x="760" y="0"/>
                  </a:cubicBezTo>
                  <a:cubicBezTo>
                    <a:pt x="781" y="0"/>
                    <a:pt x="791" y="11"/>
                    <a:pt x="802" y="21"/>
                  </a:cubicBezTo>
                  <a:cubicBezTo>
                    <a:pt x="916" y="136"/>
                    <a:pt x="916" y="136"/>
                    <a:pt x="916" y="136"/>
                  </a:cubicBezTo>
                  <a:cubicBezTo>
                    <a:pt x="927" y="146"/>
                    <a:pt x="948" y="156"/>
                    <a:pt x="958" y="156"/>
                  </a:cubicBezTo>
                  <a:cubicBezTo>
                    <a:pt x="1781" y="156"/>
                    <a:pt x="1781" y="156"/>
                    <a:pt x="1781" y="156"/>
                  </a:cubicBezTo>
                  <a:cubicBezTo>
                    <a:pt x="1823" y="156"/>
                    <a:pt x="1843" y="177"/>
                    <a:pt x="1843" y="219"/>
                  </a:cubicBezTo>
                  <a:cubicBezTo>
                    <a:pt x="1843" y="1125"/>
                    <a:pt x="1843" y="1125"/>
                    <a:pt x="1843" y="1125"/>
                  </a:cubicBezTo>
                  <a:cubicBezTo>
                    <a:pt x="1843" y="1156"/>
                    <a:pt x="1823" y="1188"/>
                    <a:pt x="1781" y="1188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8945959" y="878579"/>
              <a:ext cx="90383" cy="90385"/>
            </a:xfrm>
            <a:custGeom>
              <a:avLst/>
              <a:gdLst/>
              <a:ahLst/>
              <a:cxnLst/>
              <a:rect l="l" t="t" r="r" b="b"/>
              <a:pathLst>
                <a:path w="229" h="229" extrusionOk="0">
                  <a:moveTo>
                    <a:pt x="0" y="229"/>
                  </a:moveTo>
                  <a:lnTo>
                    <a:pt x="0" y="0"/>
                  </a:lnTo>
                  <a:lnTo>
                    <a:pt x="229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7425" rIns="90000" bIns="37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8481411" y="919627"/>
              <a:ext cx="439682" cy="24471"/>
            </a:xfrm>
            <a:custGeom>
              <a:avLst/>
              <a:gdLst/>
              <a:ahLst/>
              <a:cxnLst/>
              <a:rect l="l" t="t" r="r" b="b"/>
              <a:pathLst>
                <a:path w="1114" h="62" extrusionOk="0">
                  <a:moveTo>
                    <a:pt x="1114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1114" y="0"/>
                  </a:lnTo>
                  <a:lnTo>
                    <a:pt x="1114" y="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8485358" y="1010012"/>
              <a:ext cx="522172" cy="12235"/>
            </a:xfrm>
            <a:custGeom>
              <a:avLst/>
              <a:gdLst/>
              <a:ahLst/>
              <a:cxnLst/>
              <a:rect l="l" t="t" r="r" b="b"/>
              <a:pathLst>
                <a:path w="1323" h="31" extrusionOk="0">
                  <a:moveTo>
                    <a:pt x="1323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1323" y="0"/>
                  </a:lnTo>
                  <a:lnTo>
                    <a:pt x="1323" y="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8485358" y="1051060"/>
              <a:ext cx="522172" cy="12235"/>
            </a:xfrm>
            <a:custGeom>
              <a:avLst/>
              <a:gdLst/>
              <a:ahLst/>
              <a:cxnLst/>
              <a:rect l="l" t="t" r="r" b="b"/>
              <a:pathLst>
                <a:path w="1323" h="31" extrusionOk="0">
                  <a:moveTo>
                    <a:pt x="1323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1323" y="0"/>
                  </a:lnTo>
                  <a:lnTo>
                    <a:pt x="1323" y="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8485358" y="1092108"/>
              <a:ext cx="431788" cy="16577"/>
            </a:xfrm>
            <a:custGeom>
              <a:avLst/>
              <a:gdLst/>
              <a:ahLst/>
              <a:cxnLst/>
              <a:rect l="l" t="t" r="r" b="b"/>
              <a:pathLst>
                <a:path w="1094" h="42" extrusionOk="0">
                  <a:moveTo>
                    <a:pt x="1094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094" y="0"/>
                  </a:lnTo>
                  <a:lnTo>
                    <a:pt x="1094" y="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8485358" y="1133156"/>
              <a:ext cx="431788" cy="16577"/>
            </a:xfrm>
            <a:custGeom>
              <a:avLst/>
              <a:gdLst/>
              <a:ahLst/>
              <a:cxnLst/>
              <a:rect l="l" t="t" r="r" b="b"/>
              <a:pathLst>
                <a:path w="1094" h="42" extrusionOk="0">
                  <a:moveTo>
                    <a:pt x="1094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094" y="0"/>
                  </a:lnTo>
                  <a:lnTo>
                    <a:pt x="1094" y="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8485358" y="1178545"/>
              <a:ext cx="292069" cy="12235"/>
            </a:xfrm>
            <a:custGeom>
              <a:avLst/>
              <a:gdLst/>
              <a:ahLst/>
              <a:cxnLst/>
              <a:rect l="l" t="t" r="r" b="b"/>
              <a:pathLst>
                <a:path w="740" h="31" extrusionOk="0">
                  <a:moveTo>
                    <a:pt x="740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740" y="0"/>
                  </a:lnTo>
                  <a:lnTo>
                    <a:pt x="740" y="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8485358" y="1219594"/>
              <a:ext cx="292069" cy="16577"/>
            </a:xfrm>
            <a:custGeom>
              <a:avLst/>
              <a:gdLst/>
              <a:ahLst/>
              <a:cxnLst/>
              <a:rect l="l" t="t" r="r" b="b"/>
              <a:pathLst>
                <a:path w="740" h="42" extrusionOk="0">
                  <a:moveTo>
                    <a:pt x="740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740" y="0"/>
                  </a:lnTo>
                  <a:lnTo>
                    <a:pt x="740" y="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5" name="Google Shape;485;p18"/>
          <p:cNvGrpSpPr/>
          <p:nvPr/>
        </p:nvGrpSpPr>
        <p:grpSpPr>
          <a:xfrm>
            <a:off x="403622" y="1076625"/>
            <a:ext cx="8422828" cy="3769424"/>
            <a:chOff x="334047" y="1078825"/>
            <a:chExt cx="8422828" cy="3769424"/>
          </a:xfrm>
        </p:grpSpPr>
        <p:grpSp>
          <p:nvGrpSpPr>
            <p:cNvPr id="486" name="Google Shape;486;p18"/>
            <p:cNvGrpSpPr/>
            <p:nvPr/>
          </p:nvGrpSpPr>
          <p:grpSpPr>
            <a:xfrm>
              <a:off x="8473950" y="1078825"/>
              <a:ext cx="282925" cy="1174825"/>
              <a:chOff x="8473950" y="1078825"/>
              <a:chExt cx="282925" cy="1174825"/>
            </a:xfrm>
          </p:grpSpPr>
          <p:sp>
            <p:nvSpPr>
              <p:cNvPr id="487" name="Google Shape;487;p18"/>
              <p:cNvSpPr/>
              <p:nvPr/>
            </p:nvSpPr>
            <p:spPr>
              <a:xfrm>
                <a:off x="8512600" y="1120225"/>
                <a:ext cx="203675" cy="1090300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43612" extrusionOk="0">
                    <a:moveTo>
                      <a:pt x="0" y="0"/>
                    </a:moveTo>
                    <a:lnTo>
                      <a:pt x="0" y="17493"/>
                    </a:lnTo>
                    <a:lnTo>
                      <a:pt x="8147" y="25640"/>
                    </a:lnTo>
                    <a:lnTo>
                      <a:pt x="8147" y="43612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8" name="Google Shape;488;p18"/>
              <p:cNvSpPr/>
              <p:nvPr/>
            </p:nvSpPr>
            <p:spPr>
              <a:xfrm>
                <a:off x="8473950" y="1078825"/>
                <a:ext cx="78300" cy="78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489" name="Google Shape;489;p18"/>
              <p:cNvSpPr/>
              <p:nvPr/>
            </p:nvSpPr>
            <p:spPr>
              <a:xfrm>
                <a:off x="8678575" y="2175350"/>
                <a:ext cx="78300" cy="78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490" name="Google Shape;490;p18"/>
            <p:cNvGrpSpPr/>
            <p:nvPr/>
          </p:nvGrpSpPr>
          <p:grpSpPr>
            <a:xfrm>
              <a:off x="7746972" y="4670373"/>
              <a:ext cx="177875" cy="177875"/>
              <a:chOff x="2025000" y="896760"/>
              <a:chExt cx="206280" cy="206280"/>
            </a:xfrm>
          </p:grpSpPr>
          <p:sp>
            <p:nvSpPr>
              <p:cNvPr id="491" name="Google Shape;491;p18"/>
              <p:cNvSpPr/>
              <p:nvPr/>
            </p:nvSpPr>
            <p:spPr>
              <a:xfrm>
                <a:off x="2122560" y="896760"/>
                <a:ext cx="15120" cy="206280"/>
              </a:xfrm>
              <a:custGeom>
                <a:avLst/>
                <a:gdLst/>
                <a:ahLst/>
                <a:cxnLst/>
                <a:rect l="l" t="t" r="r" b="b"/>
                <a:pathLst>
                  <a:path w="42" h="573" extrusionOk="0">
                    <a:moveTo>
                      <a:pt x="21" y="573"/>
                    </a:moveTo>
                    <a:lnTo>
                      <a:pt x="21" y="573"/>
                    </a:lnTo>
                    <a:cubicBezTo>
                      <a:pt x="10" y="573"/>
                      <a:pt x="0" y="563"/>
                      <a:pt x="0" y="55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1"/>
                      <a:pt x="10" y="0"/>
                      <a:pt x="21" y="0"/>
                    </a:cubicBezTo>
                    <a:cubicBezTo>
                      <a:pt x="31" y="0"/>
                      <a:pt x="42" y="11"/>
                      <a:pt x="42" y="21"/>
                    </a:cubicBezTo>
                    <a:cubicBezTo>
                      <a:pt x="42" y="552"/>
                      <a:pt x="42" y="552"/>
                      <a:pt x="42" y="552"/>
                    </a:cubicBezTo>
                    <a:cubicBezTo>
                      <a:pt x="42" y="563"/>
                      <a:pt x="31" y="573"/>
                      <a:pt x="21" y="5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18"/>
              <p:cNvSpPr/>
              <p:nvPr/>
            </p:nvSpPr>
            <p:spPr>
              <a:xfrm>
                <a:off x="2025000" y="990720"/>
                <a:ext cx="206280" cy="1476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41" extrusionOk="0">
                    <a:moveTo>
                      <a:pt x="552" y="41"/>
                    </a:moveTo>
                    <a:lnTo>
                      <a:pt x="552" y="41"/>
                    </a:lnTo>
                    <a:cubicBezTo>
                      <a:pt x="21" y="41"/>
                      <a:pt x="21" y="41"/>
                      <a:pt x="21" y="41"/>
                    </a:cubicBezTo>
                    <a:cubicBezTo>
                      <a:pt x="11" y="41"/>
                      <a:pt x="0" y="31"/>
                      <a:pt x="0" y="20"/>
                    </a:cubicBezTo>
                    <a:cubicBezTo>
                      <a:pt x="0" y="10"/>
                      <a:pt x="11" y="0"/>
                      <a:pt x="21" y="0"/>
                    </a:cubicBezTo>
                    <a:cubicBezTo>
                      <a:pt x="552" y="0"/>
                      <a:pt x="552" y="0"/>
                      <a:pt x="552" y="0"/>
                    </a:cubicBezTo>
                    <a:cubicBezTo>
                      <a:pt x="563" y="0"/>
                      <a:pt x="573" y="10"/>
                      <a:pt x="573" y="20"/>
                    </a:cubicBezTo>
                    <a:cubicBezTo>
                      <a:pt x="573" y="31"/>
                      <a:pt x="563" y="41"/>
                      <a:pt x="552" y="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18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20" y="206"/>
                    </a:moveTo>
                    <a:lnTo>
                      <a:pt x="20" y="206"/>
                    </a:lnTo>
                    <a:cubicBezTo>
                      <a:pt x="10" y="206"/>
                      <a:pt x="10" y="206"/>
                      <a:pt x="0" y="206"/>
                    </a:cubicBezTo>
                    <a:cubicBezTo>
                      <a:pt x="0" y="195"/>
                      <a:pt x="0" y="185"/>
                      <a:pt x="0" y="174"/>
                    </a:cubicBezTo>
                    <a:cubicBezTo>
                      <a:pt x="166" y="8"/>
                      <a:pt x="166" y="8"/>
                      <a:pt x="166" y="8"/>
                    </a:cubicBezTo>
                    <a:cubicBezTo>
                      <a:pt x="177" y="-3"/>
                      <a:pt x="187" y="-3"/>
                      <a:pt x="198" y="8"/>
                    </a:cubicBezTo>
                    <a:cubicBezTo>
                      <a:pt x="208" y="18"/>
                      <a:pt x="208" y="29"/>
                      <a:pt x="198" y="39"/>
                    </a:cubicBezTo>
                    <a:cubicBezTo>
                      <a:pt x="31" y="206"/>
                      <a:pt x="31" y="206"/>
                      <a:pt x="31" y="206"/>
                    </a:cubicBezTo>
                    <a:lnTo>
                      <a:pt x="20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18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87" y="206"/>
                    </a:moveTo>
                    <a:lnTo>
                      <a:pt x="187" y="206"/>
                    </a:lnTo>
                    <a:cubicBezTo>
                      <a:pt x="177" y="206"/>
                      <a:pt x="177" y="206"/>
                      <a:pt x="166" y="20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9"/>
                      <a:pt x="0" y="18"/>
                      <a:pt x="0" y="8"/>
                    </a:cubicBezTo>
                    <a:cubicBezTo>
                      <a:pt x="10" y="-3"/>
                      <a:pt x="20" y="-3"/>
                      <a:pt x="31" y="8"/>
                    </a:cubicBezTo>
                    <a:cubicBezTo>
                      <a:pt x="198" y="174"/>
                      <a:pt x="198" y="174"/>
                      <a:pt x="198" y="174"/>
                    </a:cubicBezTo>
                    <a:cubicBezTo>
                      <a:pt x="208" y="185"/>
                      <a:pt x="208" y="195"/>
                      <a:pt x="198" y="206"/>
                    </a:cubicBezTo>
                    <a:lnTo>
                      <a:pt x="187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5" name="Google Shape;495;p18"/>
            <p:cNvSpPr/>
            <p:nvPr/>
          </p:nvSpPr>
          <p:spPr>
            <a:xfrm>
              <a:off x="417647" y="4603989"/>
              <a:ext cx="101199" cy="101199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8599111" y="3816992"/>
              <a:ext cx="32595" cy="34457"/>
            </a:xfrm>
            <a:custGeom>
              <a:avLst/>
              <a:gdLst/>
              <a:ahLst/>
              <a:cxnLst/>
              <a:rect l="l" t="t" r="r" b="b"/>
              <a:pathLst>
                <a:path w="105" h="111" extrusionOk="0">
                  <a:moveTo>
                    <a:pt x="56" y="111"/>
                  </a:moveTo>
                  <a:lnTo>
                    <a:pt x="56" y="111"/>
                  </a:lnTo>
                  <a:cubicBezTo>
                    <a:pt x="121" y="111"/>
                    <a:pt x="121" y="0"/>
                    <a:pt x="56" y="0"/>
                  </a:cubicBezTo>
                  <a:cubicBezTo>
                    <a:pt x="-19" y="0"/>
                    <a:pt x="-19" y="111"/>
                    <a:pt x="56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7" name="Google Shape;497;p18"/>
            <p:cNvGrpSpPr/>
            <p:nvPr/>
          </p:nvGrpSpPr>
          <p:grpSpPr>
            <a:xfrm>
              <a:off x="334047" y="4183773"/>
              <a:ext cx="177875" cy="177875"/>
              <a:chOff x="2025000" y="896760"/>
              <a:chExt cx="206280" cy="206280"/>
            </a:xfrm>
          </p:grpSpPr>
          <p:sp>
            <p:nvSpPr>
              <p:cNvPr id="498" name="Google Shape;498;p18"/>
              <p:cNvSpPr/>
              <p:nvPr/>
            </p:nvSpPr>
            <p:spPr>
              <a:xfrm>
                <a:off x="2122560" y="896760"/>
                <a:ext cx="15120" cy="206280"/>
              </a:xfrm>
              <a:custGeom>
                <a:avLst/>
                <a:gdLst/>
                <a:ahLst/>
                <a:cxnLst/>
                <a:rect l="l" t="t" r="r" b="b"/>
                <a:pathLst>
                  <a:path w="42" h="573" extrusionOk="0">
                    <a:moveTo>
                      <a:pt x="21" y="573"/>
                    </a:moveTo>
                    <a:lnTo>
                      <a:pt x="21" y="573"/>
                    </a:lnTo>
                    <a:cubicBezTo>
                      <a:pt x="10" y="573"/>
                      <a:pt x="0" y="563"/>
                      <a:pt x="0" y="55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1"/>
                      <a:pt x="10" y="0"/>
                      <a:pt x="21" y="0"/>
                    </a:cubicBezTo>
                    <a:cubicBezTo>
                      <a:pt x="31" y="0"/>
                      <a:pt x="42" y="11"/>
                      <a:pt x="42" y="21"/>
                    </a:cubicBezTo>
                    <a:cubicBezTo>
                      <a:pt x="42" y="552"/>
                      <a:pt x="42" y="552"/>
                      <a:pt x="42" y="552"/>
                    </a:cubicBezTo>
                    <a:cubicBezTo>
                      <a:pt x="42" y="563"/>
                      <a:pt x="31" y="573"/>
                      <a:pt x="21" y="5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18"/>
              <p:cNvSpPr/>
              <p:nvPr/>
            </p:nvSpPr>
            <p:spPr>
              <a:xfrm>
                <a:off x="2025000" y="990720"/>
                <a:ext cx="206280" cy="1476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41" extrusionOk="0">
                    <a:moveTo>
                      <a:pt x="552" y="41"/>
                    </a:moveTo>
                    <a:lnTo>
                      <a:pt x="552" y="41"/>
                    </a:lnTo>
                    <a:cubicBezTo>
                      <a:pt x="21" y="41"/>
                      <a:pt x="21" y="41"/>
                      <a:pt x="21" y="41"/>
                    </a:cubicBezTo>
                    <a:cubicBezTo>
                      <a:pt x="11" y="41"/>
                      <a:pt x="0" y="31"/>
                      <a:pt x="0" y="20"/>
                    </a:cubicBezTo>
                    <a:cubicBezTo>
                      <a:pt x="0" y="10"/>
                      <a:pt x="11" y="0"/>
                      <a:pt x="21" y="0"/>
                    </a:cubicBezTo>
                    <a:cubicBezTo>
                      <a:pt x="552" y="0"/>
                      <a:pt x="552" y="0"/>
                      <a:pt x="552" y="0"/>
                    </a:cubicBezTo>
                    <a:cubicBezTo>
                      <a:pt x="563" y="0"/>
                      <a:pt x="573" y="10"/>
                      <a:pt x="573" y="20"/>
                    </a:cubicBezTo>
                    <a:cubicBezTo>
                      <a:pt x="573" y="31"/>
                      <a:pt x="563" y="41"/>
                      <a:pt x="552" y="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18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20" y="206"/>
                    </a:moveTo>
                    <a:lnTo>
                      <a:pt x="20" y="206"/>
                    </a:lnTo>
                    <a:cubicBezTo>
                      <a:pt x="10" y="206"/>
                      <a:pt x="10" y="206"/>
                      <a:pt x="0" y="206"/>
                    </a:cubicBezTo>
                    <a:cubicBezTo>
                      <a:pt x="0" y="195"/>
                      <a:pt x="0" y="185"/>
                      <a:pt x="0" y="174"/>
                    </a:cubicBezTo>
                    <a:cubicBezTo>
                      <a:pt x="166" y="8"/>
                      <a:pt x="166" y="8"/>
                      <a:pt x="166" y="8"/>
                    </a:cubicBezTo>
                    <a:cubicBezTo>
                      <a:pt x="177" y="-3"/>
                      <a:pt x="187" y="-3"/>
                      <a:pt x="198" y="8"/>
                    </a:cubicBezTo>
                    <a:cubicBezTo>
                      <a:pt x="208" y="18"/>
                      <a:pt x="208" y="29"/>
                      <a:pt x="198" y="39"/>
                    </a:cubicBezTo>
                    <a:cubicBezTo>
                      <a:pt x="31" y="206"/>
                      <a:pt x="31" y="206"/>
                      <a:pt x="31" y="206"/>
                    </a:cubicBezTo>
                    <a:lnTo>
                      <a:pt x="20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18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87" y="206"/>
                    </a:moveTo>
                    <a:lnTo>
                      <a:pt x="187" y="206"/>
                    </a:lnTo>
                    <a:cubicBezTo>
                      <a:pt x="177" y="206"/>
                      <a:pt x="177" y="206"/>
                      <a:pt x="166" y="20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9"/>
                      <a:pt x="0" y="18"/>
                      <a:pt x="0" y="8"/>
                    </a:cubicBezTo>
                    <a:cubicBezTo>
                      <a:pt x="10" y="-3"/>
                      <a:pt x="20" y="-3"/>
                      <a:pt x="31" y="8"/>
                    </a:cubicBezTo>
                    <a:cubicBezTo>
                      <a:pt x="198" y="174"/>
                      <a:pt x="198" y="174"/>
                      <a:pt x="198" y="174"/>
                    </a:cubicBezTo>
                    <a:cubicBezTo>
                      <a:pt x="208" y="185"/>
                      <a:pt x="208" y="195"/>
                      <a:pt x="198" y="206"/>
                    </a:cubicBezTo>
                    <a:lnTo>
                      <a:pt x="187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2" name="Google Shape;502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18"/>
          <p:cNvSpPr txBox="1">
            <a:spLocks noGrp="1"/>
          </p:cNvSpPr>
          <p:nvPr>
            <p:ph type="subTitle" idx="1"/>
          </p:nvPr>
        </p:nvSpPr>
        <p:spPr>
          <a:xfrm>
            <a:off x="3594963" y="1321075"/>
            <a:ext cx="44808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18"/>
          <p:cNvSpPr txBox="1">
            <a:spLocks noGrp="1"/>
          </p:cNvSpPr>
          <p:nvPr>
            <p:ph type="subTitle" idx="2"/>
          </p:nvPr>
        </p:nvSpPr>
        <p:spPr>
          <a:xfrm>
            <a:off x="3594963" y="2135950"/>
            <a:ext cx="44808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18"/>
          <p:cNvSpPr txBox="1">
            <a:spLocks noGrp="1"/>
          </p:cNvSpPr>
          <p:nvPr>
            <p:ph type="subTitle" idx="3"/>
          </p:nvPr>
        </p:nvSpPr>
        <p:spPr>
          <a:xfrm>
            <a:off x="3595009" y="2951724"/>
            <a:ext cx="44808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18"/>
          <p:cNvSpPr txBox="1">
            <a:spLocks noGrp="1"/>
          </p:cNvSpPr>
          <p:nvPr>
            <p:ph type="subTitle" idx="4"/>
          </p:nvPr>
        </p:nvSpPr>
        <p:spPr>
          <a:xfrm>
            <a:off x="3594963" y="3766599"/>
            <a:ext cx="44808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18"/>
          <p:cNvSpPr txBox="1">
            <a:spLocks noGrp="1"/>
          </p:cNvSpPr>
          <p:nvPr>
            <p:ph type="subTitle" idx="5"/>
          </p:nvPr>
        </p:nvSpPr>
        <p:spPr>
          <a:xfrm>
            <a:off x="1628213" y="1321075"/>
            <a:ext cx="19668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508" name="Google Shape;508;p18"/>
          <p:cNvSpPr txBox="1">
            <a:spLocks noGrp="1"/>
          </p:cNvSpPr>
          <p:nvPr>
            <p:ph type="subTitle" idx="6"/>
          </p:nvPr>
        </p:nvSpPr>
        <p:spPr>
          <a:xfrm>
            <a:off x="1628213" y="2951424"/>
            <a:ext cx="19668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509" name="Google Shape;509;p18"/>
          <p:cNvSpPr txBox="1">
            <a:spLocks noGrp="1"/>
          </p:cNvSpPr>
          <p:nvPr>
            <p:ph type="subTitle" idx="7"/>
          </p:nvPr>
        </p:nvSpPr>
        <p:spPr>
          <a:xfrm>
            <a:off x="1628213" y="2136250"/>
            <a:ext cx="19668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510" name="Google Shape;510;p18"/>
          <p:cNvSpPr txBox="1">
            <a:spLocks noGrp="1"/>
          </p:cNvSpPr>
          <p:nvPr>
            <p:ph type="subTitle" idx="8"/>
          </p:nvPr>
        </p:nvSpPr>
        <p:spPr>
          <a:xfrm>
            <a:off x="1628213" y="3766599"/>
            <a:ext cx="1966800" cy="7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19"/>
          <p:cNvGrpSpPr/>
          <p:nvPr/>
        </p:nvGrpSpPr>
        <p:grpSpPr>
          <a:xfrm>
            <a:off x="62465" y="61443"/>
            <a:ext cx="9008936" cy="4925057"/>
            <a:chOff x="62465" y="61443"/>
            <a:chExt cx="9008936" cy="4925057"/>
          </a:xfrm>
        </p:grpSpPr>
        <p:sp>
          <p:nvSpPr>
            <p:cNvPr id="513" name="Google Shape;513;p19"/>
            <p:cNvSpPr/>
            <p:nvPr/>
          </p:nvSpPr>
          <p:spPr>
            <a:xfrm>
              <a:off x="8857875" y="2673908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4" name="Google Shape;514;p19"/>
            <p:cNvGrpSpPr/>
            <p:nvPr/>
          </p:nvGrpSpPr>
          <p:grpSpPr>
            <a:xfrm>
              <a:off x="6952951" y="61443"/>
              <a:ext cx="2118450" cy="1752875"/>
              <a:chOff x="5491775" y="-2376465"/>
              <a:chExt cx="2118450" cy="1752875"/>
            </a:xfrm>
          </p:grpSpPr>
          <p:grpSp>
            <p:nvGrpSpPr>
              <p:cNvPr id="515" name="Google Shape;515;p19"/>
              <p:cNvGrpSpPr/>
              <p:nvPr/>
            </p:nvGrpSpPr>
            <p:grpSpPr>
              <a:xfrm>
                <a:off x="5491775" y="-2376465"/>
                <a:ext cx="2071080" cy="1704960"/>
                <a:chOff x="5229000" y="875160"/>
                <a:chExt cx="2071080" cy="1704960"/>
              </a:xfrm>
            </p:grpSpPr>
            <p:sp>
              <p:nvSpPr>
                <p:cNvPr id="516" name="Google Shape;516;p19"/>
                <p:cNvSpPr/>
                <p:nvPr/>
              </p:nvSpPr>
              <p:spPr>
                <a:xfrm>
                  <a:off x="5229000" y="875160"/>
                  <a:ext cx="93600" cy="9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260" extrusionOk="0">
                      <a:moveTo>
                        <a:pt x="260" y="130"/>
                      </a:moveTo>
                      <a:lnTo>
                        <a:pt x="260" y="130"/>
                      </a:lnTo>
                      <a:cubicBezTo>
                        <a:pt x="260" y="205"/>
                        <a:pt x="205" y="260"/>
                        <a:pt x="129" y="260"/>
                      </a:cubicBezTo>
                      <a:cubicBezTo>
                        <a:pt x="55" y="260"/>
                        <a:pt x="0" y="205"/>
                        <a:pt x="0" y="130"/>
                      </a:cubicBezTo>
                      <a:cubicBezTo>
                        <a:pt x="0" y="64"/>
                        <a:pt x="55" y="0"/>
                        <a:pt x="129" y="0"/>
                      </a:cubicBezTo>
                      <a:cubicBezTo>
                        <a:pt x="205" y="0"/>
                        <a:pt x="260" y="64"/>
                        <a:pt x="260" y="13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7" name="Google Shape;517;p19"/>
                <p:cNvSpPr/>
                <p:nvPr/>
              </p:nvSpPr>
              <p:spPr>
                <a:xfrm>
                  <a:off x="5275440" y="921960"/>
                  <a:ext cx="2024640" cy="1658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4" h="4606" fill="none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1249"/>
                        <a:pt x="0" y="1249"/>
                        <a:pt x="0" y="1249"/>
                      </a:cubicBezTo>
                      <a:cubicBezTo>
                        <a:pt x="4924" y="1249"/>
                        <a:pt x="4924" y="1249"/>
                        <a:pt x="4924" y="1249"/>
                      </a:cubicBezTo>
                      <a:cubicBezTo>
                        <a:pt x="5316" y="1249"/>
                        <a:pt x="5624" y="1566"/>
                        <a:pt x="5624" y="1948"/>
                      </a:cubicBezTo>
                      <a:cubicBezTo>
                        <a:pt x="5624" y="4606"/>
                        <a:pt x="5624" y="4606"/>
                        <a:pt x="5624" y="460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6825" tIns="51825" rIns="96825" bIns="51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18" name="Google Shape;518;p19"/>
              <p:cNvSpPr/>
              <p:nvPr/>
            </p:nvSpPr>
            <p:spPr>
              <a:xfrm>
                <a:off x="7516625" y="-717190"/>
                <a:ext cx="9360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0" extrusionOk="0">
                    <a:moveTo>
                      <a:pt x="260" y="130"/>
                    </a:moveTo>
                    <a:lnTo>
                      <a:pt x="260" y="130"/>
                    </a:lnTo>
                    <a:cubicBezTo>
                      <a:pt x="260" y="205"/>
                      <a:pt x="205" y="260"/>
                      <a:pt x="129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29" y="0"/>
                    </a:cubicBezTo>
                    <a:cubicBezTo>
                      <a:pt x="205" y="0"/>
                      <a:pt x="260" y="64"/>
                      <a:pt x="260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9" name="Google Shape;519;p19"/>
            <p:cNvGrpSpPr/>
            <p:nvPr/>
          </p:nvGrpSpPr>
          <p:grpSpPr>
            <a:xfrm>
              <a:off x="62465" y="2632085"/>
              <a:ext cx="93240" cy="661320"/>
              <a:chOff x="5433765" y="844910"/>
              <a:chExt cx="93240" cy="661320"/>
            </a:xfrm>
          </p:grpSpPr>
          <p:sp>
            <p:nvSpPr>
              <p:cNvPr id="520" name="Google Shape;520;p19"/>
              <p:cNvSpPr/>
              <p:nvPr/>
            </p:nvSpPr>
            <p:spPr>
              <a:xfrm>
                <a:off x="5433765" y="844910"/>
                <a:ext cx="9324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60" extrusionOk="0">
                    <a:moveTo>
                      <a:pt x="259" y="130"/>
                    </a:moveTo>
                    <a:lnTo>
                      <a:pt x="259" y="130"/>
                    </a:lnTo>
                    <a:cubicBezTo>
                      <a:pt x="259" y="205"/>
                      <a:pt x="204" y="260"/>
                      <a:pt x="130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30" y="0"/>
                    </a:cubicBezTo>
                    <a:cubicBezTo>
                      <a:pt x="204" y="0"/>
                      <a:pt x="259" y="64"/>
                      <a:pt x="259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21" name="Google Shape;521;p19"/>
              <p:cNvCxnSpPr/>
              <p:nvPr/>
            </p:nvCxnSpPr>
            <p:spPr>
              <a:xfrm>
                <a:off x="5480385" y="891710"/>
                <a:ext cx="0" cy="58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522" name="Google Shape;522;p19"/>
              <p:cNvSpPr/>
              <p:nvPr/>
            </p:nvSpPr>
            <p:spPr>
              <a:xfrm>
                <a:off x="5451945" y="1448990"/>
                <a:ext cx="56880" cy="5724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58" y="84"/>
                    </a:moveTo>
                    <a:lnTo>
                      <a:pt x="158" y="84"/>
                    </a:lnTo>
                    <a:cubicBezTo>
                      <a:pt x="158" y="130"/>
                      <a:pt x="122" y="159"/>
                      <a:pt x="75" y="159"/>
                    </a:cubicBezTo>
                    <a:cubicBezTo>
                      <a:pt x="38" y="159"/>
                      <a:pt x="0" y="130"/>
                      <a:pt x="0" y="84"/>
                    </a:cubicBezTo>
                    <a:cubicBezTo>
                      <a:pt x="0" y="37"/>
                      <a:pt x="38" y="0"/>
                      <a:pt x="75" y="0"/>
                    </a:cubicBezTo>
                    <a:cubicBezTo>
                      <a:pt x="122" y="0"/>
                      <a:pt x="158" y="37"/>
                      <a:pt x="158" y="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3" name="Google Shape;523;p19"/>
            <p:cNvGrpSpPr/>
            <p:nvPr/>
          </p:nvGrpSpPr>
          <p:grpSpPr>
            <a:xfrm>
              <a:off x="109071" y="99234"/>
              <a:ext cx="93228" cy="93557"/>
              <a:chOff x="6334720" y="1002240"/>
              <a:chExt cx="130920" cy="131400"/>
            </a:xfrm>
          </p:grpSpPr>
          <p:cxnSp>
            <p:nvCxnSpPr>
              <p:cNvPr id="524" name="Google Shape;524;p19"/>
              <p:cNvCxnSpPr/>
              <p:nvPr/>
            </p:nvCxnSpPr>
            <p:spPr>
              <a:xfrm rot="10800000" flipH="1">
                <a:off x="633484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525" name="Google Shape;525;p19"/>
              <p:cNvCxnSpPr/>
              <p:nvPr/>
            </p:nvCxnSpPr>
            <p:spPr>
              <a:xfrm rot="10800000">
                <a:off x="633472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526" name="Google Shape;526;p19"/>
            <p:cNvSpPr/>
            <p:nvPr/>
          </p:nvSpPr>
          <p:spPr>
            <a:xfrm>
              <a:off x="8918025" y="77107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8975225" y="4944200"/>
              <a:ext cx="42300" cy="42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73000" y="1495675"/>
              <a:ext cx="42300" cy="42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529" name="Google Shape;529;p19"/>
          <p:cNvGrpSpPr/>
          <p:nvPr/>
        </p:nvGrpSpPr>
        <p:grpSpPr>
          <a:xfrm>
            <a:off x="229950" y="221250"/>
            <a:ext cx="8684100" cy="4701000"/>
            <a:chOff x="229950" y="223100"/>
            <a:chExt cx="8684100" cy="4701000"/>
          </a:xfrm>
        </p:grpSpPr>
        <p:sp>
          <p:nvSpPr>
            <p:cNvPr id="530" name="Google Shape;530;p19"/>
            <p:cNvSpPr/>
            <p:nvPr/>
          </p:nvSpPr>
          <p:spPr>
            <a:xfrm>
              <a:off x="232050" y="223100"/>
              <a:ext cx="8679900" cy="4701000"/>
            </a:xfrm>
            <a:prstGeom prst="roundRect">
              <a:avLst>
                <a:gd name="adj" fmla="val 273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31" name="Google Shape;531;p19"/>
            <p:cNvSpPr/>
            <p:nvPr/>
          </p:nvSpPr>
          <p:spPr>
            <a:xfrm flipH="1">
              <a:off x="229950" y="223100"/>
              <a:ext cx="8684100" cy="316500"/>
            </a:xfrm>
            <a:prstGeom prst="round2SameRect">
              <a:avLst>
                <a:gd name="adj1" fmla="val 41145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532" name="Google Shape;532;p19"/>
          <p:cNvGrpSpPr/>
          <p:nvPr/>
        </p:nvGrpSpPr>
        <p:grpSpPr>
          <a:xfrm>
            <a:off x="61569" y="4603997"/>
            <a:ext cx="1120340" cy="405347"/>
            <a:chOff x="3192128" y="3230269"/>
            <a:chExt cx="1920364" cy="694802"/>
          </a:xfrm>
        </p:grpSpPr>
        <p:sp>
          <p:nvSpPr>
            <p:cNvPr id="533" name="Google Shape;533;p19"/>
            <p:cNvSpPr/>
            <p:nvPr/>
          </p:nvSpPr>
          <p:spPr>
            <a:xfrm>
              <a:off x="3192128" y="3230269"/>
              <a:ext cx="1920364" cy="694802"/>
            </a:xfrm>
            <a:custGeom>
              <a:avLst/>
              <a:gdLst/>
              <a:ahLst/>
              <a:cxnLst/>
              <a:rect l="l" t="t" r="r" b="b"/>
              <a:pathLst>
                <a:path w="3491" h="1263" extrusionOk="0">
                  <a:moveTo>
                    <a:pt x="3491" y="1263"/>
                  </a:moveTo>
                  <a:lnTo>
                    <a:pt x="3491" y="1263"/>
                  </a:lnTo>
                  <a:cubicBezTo>
                    <a:pt x="4" y="1263"/>
                    <a:pt x="4" y="1263"/>
                    <a:pt x="4" y="1263"/>
                  </a:cubicBezTo>
                  <a:cubicBezTo>
                    <a:pt x="-24" y="1041"/>
                    <a:pt x="87" y="799"/>
                    <a:pt x="282" y="697"/>
                  </a:cubicBezTo>
                  <a:cubicBezTo>
                    <a:pt x="486" y="596"/>
                    <a:pt x="746" y="623"/>
                    <a:pt x="913" y="762"/>
                  </a:cubicBezTo>
                  <a:cubicBezTo>
                    <a:pt x="978" y="484"/>
                    <a:pt x="1144" y="215"/>
                    <a:pt x="1413" y="94"/>
                  </a:cubicBezTo>
                  <a:cubicBezTo>
                    <a:pt x="1673" y="-36"/>
                    <a:pt x="1988" y="-26"/>
                    <a:pt x="2248" y="94"/>
                  </a:cubicBezTo>
                  <a:cubicBezTo>
                    <a:pt x="2508" y="224"/>
                    <a:pt x="2702" y="484"/>
                    <a:pt x="2767" y="762"/>
                  </a:cubicBezTo>
                  <a:cubicBezTo>
                    <a:pt x="2925" y="688"/>
                    <a:pt x="3130" y="707"/>
                    <a:pt x="3269" y="799"/>
                  </a:cubicBezTo>
                  <a:cubicBezTo>
                    <a:pt x="3417" y="892"/>
                    <a:pt x="3491" y="1087"/>
                    <a:pt x="3491" y="1263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3995260" y="3343593"/>
              <a:ext cx="418618" cy="505010"/>
            </a:xfrm>
            <a:custGeom>
              <a:avLst/>
              <a:gdLst/>
              <a:ahLst/>
              <a:cxnLst/>
              <a:rect l="l" t="t" r="r" b="b"/>
              <a:pathLst>
                <a:path w="761" h="918" extrusionOk="0">
                  <a:moveTo>
                    <a:pt x="761" y="519"/>
                  </a:moveTo>
                  <a:lnTo>
                    <a:pt x="566" y="260"/>
                  </a:lnTo>
                  <a:lnTo>
                    <a:pt x="380" y="0"/>
                  </a:lnTo>
                  <a:lnTo>
                    <a:pt x="194" y="260"/>
                  </a:lnTo>
                  <a:lnTo>
                    <a:pt x="0" y="519"/>
                  </a:lnTo>
                  <a:lnTo>
                    <a:pt x="213" y="519"/>
                  </a:lnTo>
                  <a:lnTo>
                    <a:pt x="213" y="918"/>
                  </a:lnTo>
                  <a:lnTo>
                    <a:pt x="547" y="918"/>
                  </a:lnTo>
                  <a:lnTo>
                    <a:pt x="547" y="519"/>
                  </a:lnTo>
                  <a:lnTo>
                    <a:pt x="761" y="5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19"/>
          <p:cNvGrpSpPr/>
          <p:nvPr/>
        </p:nvGrpSpPr>
        <p:grpSpPr>
          <a:xfrm>
            <a:off x="317797" y="2501552"/>
            <a:ext cx="8404695" cy="2322347"/>
            <a:chOff x="317797" y="2501552"/>
            <a:chExt cx="8404695" cy="2322347"/>
          </a:xfrm>
        </p:grpSpPr>
        <p:grpSp>
          <p:nvGrpSpPr>
            <p:cNvPr id="536" name="Google Shape;536;p19"/>
            <p:cNvGrpSpPr/>
            <p:nvPr/>
          </p:nvGrpSpPr>
          <p:grpSpPr>
            <a:xfrm>
              <a:off x="418997" y="3754498"/>
              <a:ext cx="177875" cy="177875"/>
              <a:chOff x="2025000" y="896760"/>
              <a:chExt cx="206280" cy="206280"/>
            </a:xfrm>
          </p:grpSpPr>
          <p:sp>
            <p:nvSpPr>
              <p:cNvPr id="537" name="Google Shape;537;p19"/>
              <p:cNvSpPr/>
              <p:nvPr/>
            </p:nvSpPr>
            <p:spPr>
              <a:xfrm>
                <a:off x="2122560" y="896760"/>
                <a:ext cx="15120" cy="206280"/>
              </a:xfrm>
              <a:custGeom>
                <a:avLst/>
                <a:gdLst/>
                <a:ahLst/>
                <a:cxnLst/>
                <a:rect l="l" t="t" r="r" b="b"/>
                <a:pathLst>
                  <a:path w="42" h="573" extrusionOk="0">
                    <a:moveTo>
                      <a:pt x="21" y="573"/>
                    </a:moveTo>
                    <a:lnTo>
                      <a:pt x="21" y="573"/>
                    </a:lnTo>
                    <a:cubicBezTo>
                      <a:pt x="10" y="573"/>
                      <a:pt x="0" y="563"/>
                      <a:pt x="0" y="55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1"/>
                      <a:pt x="10" y="0"/>
                      <a:pt x="21" y="0"/>
                    </a:cubicBezTo>
                    <a:cubicBezTo>
                      <a:pt x="31" y="0"/>
                      <a:pt x="42" y="11"/>
                      <a:pt x="42" y="21"/>
                    </a:cubicBezTo>
                    <a:cubicBezTo>
                      <a:pt x="42" y="552"/>
                      <a:pt x="42" y="552"/>
                      <a:pt x="42" y="552"/>
                    </a:cubicBezTo>
                    <a:cubicBezTo>
                      <a:pt x="42" y="563"/>
                      <a:pt x="31" y="573"/>
                      <a:pt x="21" y="5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19"/>
              <p:cNvSpPr/>
              <p:nvPr/>
            </p:nvSpPr>
            <p:spPr>
              <a:xfrm>
                <a:off x="2025000" y="990720"/>
                <a:ext cx="206280" cy="1476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41" extrusionOk="0">
                    <a:moveTo>
                      <a:pt x="552" y="41"/>
                    </a:moveTo>
                    <a:lnTo>
                      <a:pt x="552" y="41"/>
                    </a:lnTo>
                    <a:cubicBezTo>
                      <a:pt x="21" y="41"/>
                      <a:pt x="21" y="41"/>
                      <a:pt x="21" y="41"/>
                    </a:cubicBezTo>
                    <a:cubicBezTo>
                      <a:pt x="11" y="41"/>
                      <a:pt x="0" y="31"/>
                      <a:pt x="0" y="20"/>
                    </a:cubicBezTo>
                    <a:cubicBezTo>
                      <a:pt x="0" y="10"/>
                      <a:pt x="11" y="0"/>
                      <a:pt x="21" y="0"/>
                    </a:cubicBezTo>
                    <a:cubicBezTo>
                      <a:pt x="552" y="0"/>
                      <a:pt x="552" y="0"/>
                      <a:pt x="552" y="0"/>
                    </a:cubicBezTo>
                    <a:cubicBezTo>
                      <a:pt x="563" y="0"/>
                      <a:pt x="573" y="10"/>
                      <a:pt x="573" y="20"/>
                    </a:cubicBezTo>
                    <a:cubicBezTo>
                      <a:pt x="573" y="31"/>
                      <a:pt x="563" y="41"/>
                      <a:pt x="552" y="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19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20" y="206"/>
                    </a:moveTo>
                    <a:lnTo>
                      <a:pt x="20" y="206"/>
                    </a:lnTo>
                    <a:cubicBezTo>
                      <a:pt x="10" y="206"/>
                      <a:pt x="10" y="206"/>
                      <a:pt x="0" y="206"/>
                    </a:cubicBezTo>
                    <a:cubicBezTo>
                      <a:pt x="0" y="195"/>
                      <a:pt x="0" y="185"/>
                      <a:pt x="0" y="174"/>
                    </a:cubicBezTo>
                    <a:cubicBezTo>
                      <a:pt x="166" y="8"/>
                      <a:pt x="166" y="8"/>
                      <a:pt x="166" y="8"/>
                    </a:cubicBezTo>
                    <a:cubicBezTo>
                      <a:pt x="177" y="-3"/>
                      <a:pt x="187" y="-3"/>
                      <a:pt x="198" y="8"/>
                    </a:cubicBezTo>
                    <a:cubicBezTo>
                      <a:pt x="208" y="18"/>
                      <a:pt x="208" y="29"/>
                      <a:pt x="198" y="39"/>
                    </a:cubicBezTo>
                    <a:cubicBezTo>
                      <a:pt x="31" y="206"/>
                      <a:pt x="31" y="206"/>
                      <a:pt x="31" y="206"/>
                    </a:cubicBezTo>
                    <a:lnTo>
                      <a:pt x="20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19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87" y="206"/>
                    </a:moveTo>
                    <a:lnTo>
                      <a:pt x="187" y="206"/>
                    </a:lnTo>
                    <a:cubicBezTo>
                      <a:pt x="177" y="206"/>
                      <a:pt x="177" y="206"/>
                      <a:pt x="166" y="20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9"/>
                      <a:pt x="0" y="18"/>
                      <a:pt x="0" y="8"/>
                    </a:cubicBezTo>
                    <a:cubicBezTo>
                      <a:pt x="10" y="-3"/>
                      <a:pt x="20" y="-3"/>
                      <a:pt x="31" y="8"/>
                    </a:cubicBezTo>
                    <a:cubicBezTo>
                      <a:pt x="198" y="174"/>
                      <a:pt x="198" y="174"/>
                      <a:pt x="198" y="174"/>
                    </a:cubicBezTo>
                    <a:cubicBezTo>
                      <a:pt x="208" y="185"/>
                      <a:pt x="208" y="195"/>
                      <a:pt x="198" y="206"/>
                    </a:cubicBezTo>
                    <a:lnTo>
                      <a:pt x="187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1" name="Google Shape;541;p19"/>
            <p:cNvSpPr/>
            <p:nvPr/>
          </p:nvSpPr>
          <p:spPr>
            <a:xfrm>
              <a:off x="317797" y="4195689"/>
              <a:ext cx="101199" cy="101199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1181899" y="4789442"/>
              <a:ext cx="32595" cy="34457"/>
            </a:xfrm>
            <a:custGeom>
              <a:avLst/>
              <a:gdLst/>
              <a:ahLst/>
              <a:cxnLst/>
              <a:rect l="l" t="t" r="r" b="b"/>
              <a:pathLst>
                <a:path w="105" h="111" extrusionOk="0">
                  <a:moveTo>
                    <a:pt x="56" y="111"/>
                  </a:moveTo>
                  <a:lnTo>
                    <a:pt x="56" y="111"/>
                  </a:lnTo>
                  <a:cubicBezTo>
                    <a:pt x="121" y="111"/>
                    <a:pt x="121" y="0"/>
                    <a:pt x="56" y="0"/>
                  </a:cubicBezTo>
                  <a:cubicBezTo>
                    <a:pt x="-19" y="0"/>
                    <a:pt x="-19" y="111"/>
                    <a:pt x="56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3" name="Google Shape;543;p19"/>
            <p:cNvGrpSpPr/>
            <p:nvPr/>
          </p:nvGrpSpPr>
          <p:grpSpPr>
            <a:xfrm flipH="1">
              <a:off x="8642091" y="2501552"/>
              <a:ext cx="80401" cy="926235"/>
              <a:chOff x="6164040" y="-412815"/>
              <a:chExt cx="93240" cy="1074145"/>
            </a:xfrm>
          </p:grpSpPr>
          <p:sp>
            <p:nvSpPr>
              <p:cNvPr id="544" name="Google Shape;544;p19"/>
              <p:cNvSpPr/>
              <p:nvPr/>
            </p:nvSpPr>
            <p:spPr>
              <a:xfrm>
                <a:off x="6164040" y="-412815"/>
                <a:ext cx="9324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60" extrusionOk="0">
                    <a:moveTo>
                      <a:pt x="259" y="130"/>
                    </a:moveTo>
                    <a:lnTo>
                      <a:pt x="259" y="130"/>
                    </a:lnTo>
                    <a:cubicBezTo>
                      <a:pt x="259" y="205"/>
                      <a:pt x="204" y="260"/>
                      <a:pt x="130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30" y="0"/>
                    </a:cubicBezTo>
                    <a:cubicBezTo>
                      <a:pt x="204" y="0"/>
                      <a:pt x="259" y="64"/>
                      <a:pt x="259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5" name="Google Shape;545;p19"/>
              <p:cNvCxnSpPr/>
              <p:nvPr/>
            </p:nvCxnSpPr>
            <p:spPr>
              <a:xfrm rot="5400000">
                <a:off x="5715090" y="138555"/>
                <a:ext cx="991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546" name="Google Shape;546;p19"/>
              <p:cNvSpPr/>
              <p:nvPr/>
            </p:nvSpPr>
            <p:spPr>
              <a:xfrm>
                <a:off x="6183840" y="604090"/>
                <a:ext cx="56880" cy="5724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58" y="84"/>
                    </a:moveTo>
                    <a:lnTo>
                      <a:pt x="158" y="84"/>
                    </a:lnTo>
                    <a:cubicBezTo>
                      <a:pt x="158" y="130"/>
                      <a:pt x="122" y="159"/>
                      <a:pt x="75" y="159"/>
                    </a:cubicBezTo>
                    <a:cubicBezTo>
                      <a:pt x="38" y="159"/>
                      <a:pt x="0" y="130"/>
                      <a:pt x="0" y="84"/>
                    </a:cubicBezTo>
                    <a:cubicBezTo>
                      <a:pt x="0" y="37"/>
                      <a:pt x="38" y="0"/>
                      <a:pt x="75" y="0"/>
                    </a:cubicBezTo>
                    <a:cubicBezTo>
                      <a:pt x="122" y="0"/>
                      <a:pt x="158" y="37"/>
                      <a:pt x="158" y="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47" name="Google Shape;547;p19"/>
          <p:cNvSpPr txBox="1">
            <a:spLocks noGrp="1"/>
          </p:cNvSpPr>
          <p:nvPr>
            <p:ph type="title"/>
          </p:nvPr>
        </p:nvSpPr>
        <p:spPr>
          <a:xfrm>
            <a:off x="720000" y="5416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19"/>
          <p:cNvSpPr txBox="1">
            <a:spLocks noGrp="1"/>
          </p:cNvSpPr>
          <p:nvPr>
            <p:ph type="subTitle" idx="1"/>
          </p:nvPr>
        </p:nvSpPr>
        <p:spPr>
          <a:xfrm>
            <a:off x="3467550" y="1181400"/>
            <a:ext cx="49632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19"/>
          <p:cNvSpPr txBox="1">
            <a:spLocks noGrp="1"/>
          </p:cNvSpPr>
          <p:nvPr>
            <p:ph type="subTitle" idx="2"/>
          </p:nvPr>
        </p:nvSpPr>
        <p:spPr>
          <a:xfrm>
            <a:off x="3467550" y="1768684"/>
            <a:ext cx="49632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9"/>
          <p:cNvSpPr txBox="1">
            <a:spLocks noGrp="1"/>
          </p:cNvSpPr>
          <p:nvPr>
            <p:ph type="subTitle" idx="3"/>
          </p:nvPr>
        </p:nvSpPr>
        <p:spPr>
          <a:xfrm>
            <a:off x="3467550" y="2943268"/>
            <a:ext cx="49632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19"/>
          <p:cNvSpPr txBox="1">
            <a:spLocks noGrp="1"/>
          </p:cNvSpPr>
          <p:nvPr>
            <p:ph type="subTitle" idx="4"/>
          </p:nvPr>
        </p:nvSpPr>
        <p:spPr>
          <a:xfrm>
            <a:off x="3467550" y="3530560"/>
            <a:ext cx="49632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19"/>
          <p:cNvSpPr txBox="1">
            <a:spLocks noGrp="1"/>
          </p:cNvSpPr>
          <p:nvPr>
            <p:ph type="subTitle" idx="5"/>
          </p:nvPr>
        </p:nvSpPr>
        <p:spPr>
          <a:xfrm>
            <a:off x="3467550" y="2355976"/>
            <a:ext cx="49632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19"/>
          <p:cNvSpPr txBox="1">
            <a:spLocks noGrp="1"/>
          </p:cNvSpPr>
          <p:nvPr>
            <p:ph type="subTitle" idx="6"/>
          </p:nvPr>
        </p:nvSpPr>
        <p:spPr>
          <a:xfrm>
            <a:off x="3467550" y="4117851"/>
            <a:ext cx="49632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19"/>
          <p:cNvSpPr txBox="1">
            <a:spLocks noGrp="1"/>
          </p:cNvSpPr>
          <p:nvPr>
            <p:ph type="subTitle" idx="7"/>
          </p:nvPr>
        </p:nvSpPr>
        <p:spPr>
          <a:xfrm>
            <a:off x="713224" y="1181400"/>
            <a:ext cx="27555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555" name="Google Shape;555;p19"/>
          <p:cNvSpPr txBox="1">
            <a:spLocks noGrp="1"/>
          </p:cNvSpPr>
          <p:nvPr>
            <p:ph type="subTitle" idx="8"/>
          </p:nvPr>
        </p:nvSpPr>
        <p:spPr>
          <a:xfrm>
            <a:off x="713224" y="1768691"/>
            <a:ext cx="27531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556" name="Google Shape;556;p19"/>
          <p:cNvSpPr txBox="1">
            <a:spLocks noGrp="1"/>
          </p:cNvSpPr>
          <p:nvPr>
            <p:ph type="subTitle" idx="9"/>
          </p:nvPr>
        </p:nvSpPr>
        <p:spPr>
          <a:xfrm>
            <a:off x="713224" y="2355981"/>
            <a:ext cx="2752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557" name="Google Shape;557;p19"/>
          <p:cNvSpPr txBox="1">
            <a:spLocks noGrp="1"/>
          </p:cNvSpPr>
          <p:nvPr>
            <p:ph type="subTitle" idx="13"/>
          </p:nvPr>
        </p:nvSpPr>
        <p:spPr>
          <a:xfrm>
            <a:off x="713224" y="2943272"/>
            <a:ext cx="27555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558" name="Google Shape;558;p19"/>
          <p:cNvSpPr txBox="1">
            <a:spLocks noGrp="1"/>
          </p:cNvSpPr>
          <p:nvPr>
            <p:ph type="subTitle" idx="14"/>
          </p:nvPr>
        </p:nvSpPr>
        <p:spPr>
          <a:xfrm>
            <a:off x="713224" y="3530562"/>
            <a:ext cx="27531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559" name="Google Shape;559;p19"/>
          <p:cNvSpPr txBox="1">
            <a:spLocks noGrp="1"/>
          </p:cNvSpPr>
          <p:nvPr>
            <p:ph type="subTitle" idx="15"/>
          </p:nvPr>
        </p:nvSpPr>
        <p:spPr>
          <a:xfrm>
            <a:off x="713224" y="4117853"/>
            <a:ext cx="27555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20"/>
          <p:cNvGrpSpPr/>
          <p:nvPr/>
        </p:nvGrpSpPr>
        <p:grpSpPr>
          <a:xfrm rot="10800000" flipH="1">
            <a:off x="62465" y="61443"/>
            <a:ext cx="9008936" cy="4984562"/>
            <a:chOff x="62465" y="61443"/>
            <a:chExt cx="9008936" cy="4984562"/>
          </a:xfrm>
        </p:grpSpPr>
        <p:grpSp>
          <p:nvGrpSpPr>
            <p:cNvPr id="562" name="Google Shape;562;p20"/>
            <p:cNvGrpSpPr/>
            <p:nvPr/>
          </p:nvGrpSpPr>
          <p:grpSpPr>
            <a:xfrm>
              <a:off x="6952951" y="61443"/>
              <a:ext cx="2118450" cy="1752875"/>
              <a:chOff x="5491775" y="-2376465"/>
              <a:chExt cx="2118450" cy="1752875"/>
            </a:xfrm>
          </p:grpSpPr>
          <p:grpSp>
            <p:nvGrpSpPr>
              <p:cNvPr id="563" name="Google Shape;563;p20"/>
              <p:cNvGrpSpPr/>
              <p:nvPr/>
            </p:nvGrpSpPr>
            <p:grpSpPr>
              <a:xfrm>
                <a:off x="5491775" y="-2376465"/>
                <a:ext cx="2071080" cy="1704960"/>
                <a:chOff x="5229000" y="875160"/>
                <a:chExt cx="2071080" cy="1704960"/>
              </a:xfrm>
            </p:grpSpPr>
            <p:sp>
              <p:nvSpPr>
                <p:cNvPr id="564" name="Google Shape;564;p20"/>
                <p:cNvSpPr/>
                <p:nvPr/>
              </p:nvSpPr>
              <p:spPr>
                <a:xfrm>
                  <a:off x="5229000" y="875160"/>
                  <a:ext cx="93600" cy="9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260" extrusionOk="0">
                      <a:moveTo>
                        <a:pt x="260" y="130"/>
                      </a:moveTo>
                      <a:lnTo>
                        <a:pt x="260" y="130"/>
                      </a:lnTo>
                      <a:cubicBezTo>
                        <a:pt x="260" y="205"/>
                        <a:pt x="205" y="260"/>
                        <a:pt x="129" y="260"/>
                      </a:cubicBezTo>
                      <a:cubicBezTo>
                        <a:pt x="55" y="260"/>
                        <a:pt x="0" y="205"/>
                        <a:pt x="0" y="130"/>
                      </a:cubicBezTo>
                      <a:cubicBezTo>
                        <a:pt x="0" y="64"/>
                        <a:pt x="55" y="0"/>
                        <a:pt x="129" y="0"/>
                      </a:cubicBezTo>
                      <a:cubicBezTo>
                        <a:pt x="205" y="0"/>
                        <a:pt x="260" y="64"/>
                        <a:pt x="260" y="13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5" name="Google Shape;565;p20"/>
                <p:cNvSpPr/>
                <p:nvPr/>
              </p:nvSpPr>
              <p:spPr>
                <a:xfrm>
                  <a:off x="5275440" y="921960"/>
                  <a:ext cx="2024640" cy="1658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4" h="4606" fill="none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1249"/>
                        <a:pt x="0" y="1249"/>
                        <a:pt x="0" y="1249"/>
                      </a:cubicBezTo>
                      <a:cubicBezTo>
                        <a:pt x="4924" y="1249"/>
                        <a:pt x="4924" y="1249"/>
                        <a:pt x="4924" y="1249"/>
                      </a:cubicBezTo>
                      <a:cubicBezTo>
                        <a:pt x="5316" y="1249"/>
                        <a:pt x="5624" y="1566"/>
                        <a:pt x="5624" y="1948"/>
                      </a:cubicBezTo>
                      <a:cubicBezTo>
                        <a:pt x="5624" y="4606"/>
                        <a:pt x="5624" y="4606"/>
                        <a:pt x="5624" y="460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6825" tIns="51825" rIns="96825" bIns="51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66" name="Google Shape;566;p20"/>
              <p:cNvSpPr/>
              <p:nvPr/>
            </p:nvSpPr>
            <p:spPr>
              <a:xfrm>
                <a:off x="7516625" y="-717190"/>
                <a:ext cx="9360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0" extrusionOk="0">
                    <a:moveTo>
                      <a:pt x="260" y="130"/>
                    </a:moveTo>
                    <a:lnTo>
                      <a:pt x="260" y="130"/>
                    </a:lnTo>
                    <a:cubicBezTo>
                      <a:pt x="260" y="205"/>
                      <a:pt x="205" y="260"/>
                      <a:pt x="129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29" y="0"/>
                    </a:cubicBezTo>
                    <a:cubicBezTo>
                      <a:pt x="205" y="0"/>
                      <a:pt x="260" y="64"/>
                      <a:pt x="260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7" name="Google Shape;567;p20"/>
            <p:cNvGrpSpPr/>
            <p:nvPr/>
          </p:nvGrpSpPr>
          <p:grpSpPr>
            <a:xfrm>
              <a:off x="62465" y="4384685"/>
              <a:ext cx="93240" cy="661320"/>
              <a:chOff x="5433765" y="2597510"/>
              <a:chExt cx="93240" cy="661320"/>
            </a:xfrm>
          </p:grpSpPr>
          <p:sp>
            <p:nvSpPr>
              <p:cNvPr id="568" name="Google Shape;568;p20"/>
              <p:cNvSpPr/>
              <p:nvPr/>
            </p:nvSpPr>
            <p:spPr>
              <a:xfrm>
                <a:off x="5433765" y="2597510"/>
                <a:ext cx="9324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60" extrusionOk="0">
                    <a:moveTo>
                      <a:pt x="259" y="130"/>
                    </a:moveTo>
                    <a:lnTo>
                      <a:pt x="259" y="130"/>
                    </a:lnTo>
                    <a:cubicBezTo>
                      <a:pt x="259" y="205"/>
                      <a:pt x="204" y="260"/>
                      <a:pt x="130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30" y="0"/>
                    </a:cubicBezTo>
                    <a:cubicBezTo>
                      <a:pt x="204" y="0"/>
                      <a:pt x="259" y="64"/>
                      <a:pt x="259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69" name="Google Shape;569;p20"/>
              <p:cNvCxnSpPr/>
              <p:nvPr/>
            </p:nvCxnSpPr>
            <p:spPr>
              <a:xfrm>
                <a:off x="5480385" y="2644310"/>
                <a:ext cx="0" cy="58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570" name="Google Shape;570;p20"/>
              <p:cNvSpPr/>
              <p:nvPr/>
            </p:nvSpPr>
            <p:spPr>
              <a:xfrm>
                <a:off x="5451945" y="3201590"/>
                <a:ext cx="56880" cy="5724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58" y="84"/>
                    </a:moveTo>
                    <a:lnTo>
                      <a:pt x="158" y="84"/>
                    </a:lnTo>
                    <a:cubicBezTo>
                      <a:pt x="158" y="130"/>
                      <a:pt x="122" y="159"/>
                      <a:pt x="75" y="159"/>
                    </a:cubicBezTo>
                    <a:cubicBezTo>
                      <a:pt x="38" y="159"/>
                      <a:pt x="0" y="130"/>
                      <a:pt x="0" y="84"/>
                    </a:cubicBezTo>
                    <a:cubicBezTo>
                      <a:pt x="0" y="37"/>
                      <a:pt x="38" y="0"/>
                      <a:pt x="75" y="0"/>
                    </a:cubicBezTo>
                    <a:cubicBezTo>
                      <a:pt x="122" y="0"/>
                      <a:pt x="158" y="37"/>
                      <a:pt x="158" y="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1" name="Google Shape;571;p20"/>
            <p:cNvGrpSpPr/>
            <p:nvPr/>
          </p:nvGrpSpPr>
          <p:grpSpPr>
            <a:xfrm>
              <a:off x="109071" y="99234"/>
              <a:ext cx="93228" cy="93557"/>
              <a:chOff x="6334720" y="1002240"/>
              <a:chExt cx="130920" cy="131400"/>
            </a:xfrm>
          </p:grpSpPr>
          <p:cxnSp>
            <p:nvCxnSpPr>
              <p:cNvPr id="572" name="Google Shape;572;p20"/>
              <p:cNvCxnSpPr/>
              <p:nvPr/>
            </p:nvCxnSpPr>
            <p:spPr>
              <a:xfrm rot="10800000" flipH="1">
                <a:off x="633484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271F4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573" name="Google Shape;573;p20"/>
              <p:cNvCxnSpPr/>
              <p:nvPr/>
            </p:nvCxnSpPr>
            <p:spPr>
              <a:xfrm rot="10800000">
                <a:off x="633472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271F4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574" name="Google Shape;574;p20"/>
            <p:cNvSpPr/>
            <p:nvPr/>
          </p:nvSpPr>
          <p:spPr>
            <a:xfrm>
              <a:off x="8975225" y="4944200"/>
              <a:ext cx="42300" cy="42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3000" y="1495675"/>
              <a:ext cx="42300" cy="42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576" name="Google Shape;576;p20"/>
          <p:cNvGrpSpPr/>
          <p:nvPr/>
        </p:nvGrpSpPr>
        <p:grpSpPr>
          <a:xfrm>
            <a:off x="229950" y="221250"/>
            <a:ext cx="8684100" cy="4701000"/>
            <a:chOff x="229950" y="223100"/>
            <a:chExt cx="8684100" cy="4701000"/>
          </a:xfrm>
        </p:grpSpPr>
        <p:sp>
          <p:nvSpPr>
            <p:cNvPr id="577" name="Google Shape;577;p20"/>
            <p:cNvSpPr/>
            <p:nvPr/>
          </p:nvSpPr>
          <p:spPr>
            <a:xfrm>
              <a:off x="232050" y="223100"/>
              <a:ext cx="8679900" cy="4701000"/>
            </a:xfrm>
            <a:prstGeom prst="roundRect">
              <a:avLst>
                <a:gd name="adj" fmla="val 273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78" name="Google Shape;578;p20"/>
            <p:cNvSpPr/>
            <p:nvPr/>
          </p:nvSpPr>
          <p:spPr>
            <a:xfrm flipH="1">
              <a:off x="229950" y="223100"/>
              <a:ext cx="8684100" cy="316500"/>
            </a:xfrm>
            <a:prstGeom prst="round2SameRect">
              <a:avLst>
                <a:gd name="adj1" fmla="val 41145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579" name="Google Shape;579;p20"/>
          <p:cNvGrpSpPr/>
          <p:nvPr/>
        </p:nvGrpSpPr>
        <p:grpSpPr>
          <a:xfrm>
            <a:off x="8496586" y="4561619"/>
            <a:ext cx="533021" cy="416225"/>
            <a:chOff x="390130" y="2772180"/>
            <a:chExt cx="941400" cy="735120"/>
          </a:xfrm>
        </p:grpSpPr>
        <p:sp>
          <p:nvSpPr>
            <p:cNvPr id="580" name="Google Shape;580;p20"/>
            <p:cNvSpPr/>
            <p:nvPr/>
          </p:nvSpPr>
          <p:spPr>
            <a:xfrm>
              <a:off x="390130" y="2772180"/>
              <a:ext cx="941400" cy="735120"/>
            </a:xfrm>
            <a:custGeom>
              <a:avLst/>
              <a:gdLst/>
              <a:ahLst/>
              <a:cxnLst/>
              <a:rect l="l" t="t" r="r" b="b"/>
              <a:pathLst>
                <a:path w="2615" h="2042" extrusionOk="0">
                  <a:moveTo>
                    <a:pt x="2615" y="62"/>
                  </a:moveTo>
                  <a:lnTo>
                    <a:pt x="2615" y="62"/>
                  </a:lnTo>
                  <a:cubicBezTo>
                    <a:pt x="2615" y="1979"/>
                    <a:pt x="2615" y="1979"/>
                    <a:pt x="2615" y="1979"/>
                  </a:cubicBezTo>
                  <a:cubicBezTo>
                    <a:pt x="2615" y="2010"/>
                    <a:pt x="2583" y="2042"/>
                    <a:pt x="2552" y="2042"/>
                  </a:cubicBezTo>
                  <a:cubicBezTo>
                    <a:pt x="63" y="2042"/>
                    <a:pt x="63" y="2042"/>
                    <a:pt x="63" y="2042"/>
                  </a:cubicBezTo>
                  <a:cubicBezTo>
                    <a:pt x="31" y="2042"/>
                    <a:pt x="0" y="2010"/>
                    <a:pt x="0" y="197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31"/>
                    <a:pt x="31" y="0"/>
                    <a:pt x="63" y="0"/>
                  </a:cubicBezTo>
                  <a:cubicBezTo>
                    <a:pt x="2552" y="0"/>
                    <a:pt x="2552" y="0"/>
                    <a:pt x="2552" y="0"/>
                  </a:cubicBezTo>
                  <a:cubicBezTo>
                    <a:pt x="2583" y="0"/>
                    <a:pt x="2615" y="31"/>
                    <a:pt x="2615" y="62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1106530" y="2798460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125" y="62"/>
                  </a:moveTo>
                  <a:lnTo>
                    <a:pt x="125" y="62"/>
                  </a:lnTo>
                  <a:cubicBezTo>
                    <a:pt x="125" y="94"/>
                    <a:pt x="93" y="125"/>
                    <a:pt x="62" y="125"/>
                  </a:cubicBezTo>
                  <a:cubicBezTo>
                    <a:pt x="20" y="125"/>
                    <a:pt x="0" y="94"/>
                    <a:pt x="0" y="62"/>
                  </a:cubicBezTo>
                  <a:cubicBezTo>
                    <a:pt x="0" y="21"/>
                    <a:pt x="20" y="0"/>
                    <a:pt x="62" y="0"/>
                  </a:cubicBezTo>
                  <a:cubicBezTo>
                    <a:pt x="93" y="0"/>
                    <a:pt x="125" y="21"/>
                    <a:pt x="125" y="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1170250" y="2798460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125" y="62"/>
                  </a:moveTo>
                  <a:lnTo>
                    <a:pt x="125" y="62"/>
                  </a:lnTo>
                  <a:cubicBezTo>
                    <a:pt x="125" y="94"/>
                    <a:pt x="104" y="125"/>
                    <a:pt x="62" y="125"/>
                  </a:cubicBezTo>
                  <a:cubicBezTo>
                    <a:pt x="31" y="125"/>
                    <a:pt x="0" y="94"/>
                    <a:pt x="0" y="62"/>
                  </a:cubicBezTo>
                  <a:cubicBezTo>
                    <a:pt x="0" y="21"/>
                    <a:pt x="31" y="0"/>
                    <a:pt x="62" y="0"/>
                  </a:cubicBezTo>
                  <a:cubicBezTo>
                    <a:pt x="104" y="0"/>
                    <a:pt x="125" y="21"/>
                    <a:pt x="125" y="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1237570" y="2798460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125" y="62"/>
                  </a:moveTo>
                  <a:lnTo>
                    <a:pt x="125" y="62"/>
                  </a:lnTo>
                  <a:cubicBezTo>
                    <a:pt x="125" y="94"/>
                    <a:pt x="94" y="125"/>
                    <a:pt x="63" y="125"/>
                  </a:cubicBezTo>
                  <a:cubicBezTo>
                    <a:pt x="31" y="125"/>
                    <a:pt x="0" y="94"/>
                    <a:pt x="0" y="62"/>
                  </a:cubicBezTo>
                  <a:cubicBezTo>
                    <a:pt x="0" y="21"/>
                    <a:pt x="31" y="0"/>
                    <a:pt x="63" y="0"/>
                  </a:cubicBezTo>
                  <a:cubicBezTo>
                    <a:pt x="94" y="0"/>
                    <a:pt x="125" y="21"/>
                    <a:pt x="125" y="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438730" y="2862180"/>
              <a:ext cx="843840" cy="600120"/>
            </a:xfrm>
            <a:custGeom>
              <a:avLst/>
              <a:gdLst/>
              <a:ahLst/>
              <a:cxnLst/>
              <a:rect l="l" t="t" r="r" b="b"/>
              <a:pathLst>
                <a:path w="2344" h="1667" extrusionOk="0">
                  <a:moveTo>
                    <a:pt x="2344" y="52"/>
                  </a:moveTo>
                  <a:lnTo>
                    <a:pt x="2344" y="52"/>
                  </a:lnTo>
                  <a:cubicBezTo>
                    <a:pt x="2344" y="1614"/>
                    <a:pt x="2344" y="1614"/>
                    <a:pt x="2344" y="1614"/>
                  </a:cubicBezTo>
                  <a:cubicBezTo>
                    <a:pt x="2344" y="1635"/>
                    <a:pt x="2323" y="1667"/>
                    <a:pt x="2292" y="1667"/>
                  </a:cubicBezTo>
                  <a:cubicBezTo>
                    <a:pt x="53" y="1667"/>
                    <a:pt x="53" y="1667"/>
                    <a:pt x="53" y="1667"/>
                  </a:cubicBezTo>
                  <a:cubicBezTo>
                    <a:pt x="21" y="1667"/>
                    <a:pt x="0" y="1635"/>
                    <a:pt x="0" y="161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1"/>
                    <a:pt x="21" y="0"/>
                    <a:pt x="53" y="0"/>
                  </a:cubicBezTo>
                  <a:cubicBezTo>
                    <a:pt x="2292" y="0"/>
                    <a:pt x="2292" y="0"/>
                    <a:pt x="2292" y="0"/>
                  </a:cubicBezTo>
                  <a:cubicBezTo>
                    <a:pt x="2323" y="0"/>
                    <a:pt x="2344" y="21"/>
                    <a:pt x="2344" y="52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77690" y="3019500"/>
              <a:ext cx="180000" cy="285120"/>
            </a:xfrm>
            <a:custGeom>
              <a:avLst/>
              <a:gdLst/>
              <a:ahLst/>
              <a:cxnLst/>
              <a:rect l="l" t="t" r="r" b="b"/>
              <a:pathLst>
                <a:path w="500" h="792" extrusionOk="0">
                  <a:moveTo>
                    <a:pt x="396" y="792"/>
                  </a:moveTo>
                  <a:lnTo>
                    <a:pt x="0" y="396"/>
                  </a:lnTo>
                  <a:lnTo>
                    <a:pt x="396" y="0"/>
                  </a:lnTo>
                  <a:lnTo>
                    <a:pt x="500" y="94"/>
                  </a:lnTo>
                  <a:lnTo>
                    <a:pt x="198" y="396"/>
                  </a:lnTo>
                  <a:lnTo>
                    <a:pt x="500" y="688"/>
                  </a:lnTo>
                  <a:lnTo>
                    <a:pt x="396" y="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963970" y="3019500"/>
              <a:ext cx="180000" cy="285120"/>
            </a:xfrm>
            <a:custGeom>
              <a:avLst/>
              <a:gdLst/>
              <a:ahLst/>
              <a:cxnLst/>
              <a:rect l="l" t="t" r="r" b="b"/>
              <a:pathLst>
                <a:path w="500" h="792" extrusionOk="0">
                  <a:moveTo>
                    <a:pt x="104" y="792"/>
                  </a:moveTo>
                  <a:lnTo>
                    <a:pt x="0" y="688"/>
                  </a:lnTo>
                  <a:lnTo>
                    <a:pt x="302" y="396"/>
                  </a:lnTo>
                  <a:lnTo>
                    <a:pt x="0" y="94"/>
                  </a:lnTo>
                  <a:lnTo>
                    <a:pt x="104" y="0"/>
                  </a:lnTo>
                  <a:lnTo>
                    <a:pt x="500" y="396"/>
                  </a:lnTo>
                  <a:lnTo>
                    <a:pt x="104" y="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776410" y="2967300"/>
              <a:ext cx="168840" cy="385920"/>
            </a:xfrm>
            <a:custGeom>
              <a:avLst/>
              <a:gdLst/>
              <a:ahLst/>
              <a:cxnLst/>
              <a:rect l="l" t="t" r="r" b="b"/>
              <a:pathLst>
                <a:path w="469" h="1072" extrusionOk="0">
                  <a:moveTo>
                    <a:pt x="135" y="1072"/>
                  </a:moveTo>
                  <a:lnTo>
                    <a:pt x="0" y="1031"/>
                  </a:lnTo>
                  <a:lnTo>
                    <a:pt x="333" y="0"/>
                  </a:lnTo>
                  <a:lnTo>
                    <a:pt x="469" y="41"/>
                  </a:lnTo>
                  <a:lnTo>
                    <a:pt x="135" y="10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Google Shape;588;p20"/>
          <p:cNvGrpSpPr/>
          <p:nvPr/>
        </p:nvGrpSpPr>
        <p:grpSpPr>
          <a:xfrm>
            <a:off x="337502" y="768048"/>
            <a:ext cx="8495850" cy="3670639"/>
            <a:chOff x="337502" y="768048"/>
            <a:chExt cx="8495850" cy="3670639"/>
          </a:xfrm>
        </p:grpSpPr>
        <p:grpSp>
          <p:nvGrpSpPr>
            <p:cNvPr id="589" name="Google Shape;589;p20"/>
            <p:cNvGrpSpPr/>
            <p:nvPr/>
          </p:nvGrpSpPr>
          <p:grpSpPr>
            <a:xfrm>
              <a:off x="8644842" y="4186665"/>
              <a:ext cx="130920" cy="131400"/>
              <a:chOff x="6269280" y="1002240"/>
              <a:chExt cx="130920" cy="131400"/>
            </a:xfrm>
          </p:grpSpPr>
          <p:cxnSp>
            <p:nvCxnSpPr>
              <p:cNvPr id="590" name="Google Shape;590;p20"/>
              <p:cNvCxnSpPr/>
              <p:nvPr/>
            </p:nvCxnSpPr>
            <p:spPr>
              <a:xfrm rot="10800000" flipH="1">
                <a:off x="626940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591" name="Google Shape;591;p20"/>
              <p:cNvCxnSpPr/>
              <p:nvPr/>
            </p:nvCxnSpPr>
            <p:spPr>
              <a:xfrm rot="10800000">
                <a:off x="626928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592" name="Google Shape;592;p20"/>
            <p:cNvSpPr/>
            <p:nvPr/>
          </p:nvSpPr>
          <p:spPr>
            <a:xfrm>
              <a:off x="337502" y="945913"/>
              <a:ext cx="58025" cy="58025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55" y="112"/>
                  </a:moveTo>
                  <a:lnTo>
                    <a:pt x="55" y="112"/>
                  </a:lnTo>
                  <a:cubicBezTo>
                    <a:pt x="130" y="112"/>
                    <a:pt x="130" y="0"/>
                    <a:pt x="55" y="0"/>
                  </a:cubicBezTo>
                  <a:cubicBezTo>
                    <a:pt x="-19" y="0"/>
                    <a:pt x="-19" y="112"/>
                    <a:pt x="5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3" name="Google Shape;593;p20"/>
            <p:cNvGrpSpPr/>
            <p:nvPr/>
          </p:nvGrpSpPr>
          <p:grpSpPr>
            <a:xfrm>
              <a:off x="8621372" y="768048"/>
              <a:ext cx="177875" cy="177875"/>
              <a:chOff x="2025000" y="896760"/>
              <a:chExt cx="206280" cy="206280"/>
            </a:xfrm>
          </p:grpSpPr>
          <p:sp>
            <p:nvSpPr>
              <p:cNvPr id="594" name="Google Shape;594;p20"/>
              <p:cNvSpPr/>
              <p:nvPr/>
            </p:nvSpPr>
            <p:spPr>
              <a:xfrm>
                <a:off x="2122560" y="896760"/>
                <a:ext cx="15120" cy="206280"/>
              </a:xfrm>
              <a:custGeom>
                <a:avLst/>
                <a:gdLst/>
                <a:ahLst/>
                <a:cxnLst/>
                <a:rect l="l" t="t" r="r" b="b"/>
                <a:pathLst>
                  <a:path w="42" h="573" extrusionOk="0">
                    <a:moveTo>
                      <a:pt x="21" y="573"/>
                    </a:moveTo>
                    <a:lnTo>
                      <a:pt x="21" y="573"/>
                    </a:lnTo>
                    <a:cubicBezTo>
                      <a:pt x="10" y="573"/>
                      <a:pt x="0" y="563"/>
                      <a:pt x="0" y="55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1"/>
                      <a:pt x="10" y="0"/>
                      <a:pt x="21" y="0"/>
                    </a:cubicBezTo>
                    <a:cubicBezTo>
                      <a:pt x="31" y="0"/>
                      <a:pt x="42" y="11"/>
                      <a:pt x="42" y="21"/>
                    </a:cubicBezTo>
                    <a:cubicBezTo>
                      <a:pt x="42" y="552"/>
                      <a:pt x="42" y="552"/>
                      <a:pt x="42" y="552"/>
                    </a:cubicBezTo>
                    <a:cubicBezTo>
                      <a:pt x="42" y="563"/>
                      <a:pt x="31" y="573"/>
                      <a:pt x="21" y="5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20"/>
              <p:cNvSpPr/>
              <p:nvPr/>
            </p:nvSpPr>
            <p:spPr>
              <a:xfrm>
                <a:off x="2025000" y="990720"/>
                <a:ext cx="206280" cy="1476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41" extrusionOk="0">
                    <a:moveTo>
                      <a:pt x="552" y="41"/>
                    </a:moveTo>
                    <a:lnTo>
                      <a:pt x="552" y="41"/>
                    </a:lnTo>
                    <a:cubicBezTo>
                      <a:pt x="21" y="41"/>
                      <a:pt x="21" y="41"/>
                      <a:pt x="21" y="41"/>
                    </a:cubicBezTo>
                    <a:cubicBezTo>
                      <a:pt x="11" y="41"/>
                      <a:pt x="0" y="31"/>
                      <a:pt x="0" y="20"/>
                    </a:cubicBezTo>
                    <a:cubicBezTo>
                      <a:pt x="0" y="10"/>
                      <a:pt x="11" y="0"/>
                      <a:pt x="21" y="0"/>
                    </a:cubicBezTo>
                    <a:cubicBezTo>
                      <a:pt x="552" y="0"/>
                      <a:pt x="552" y="0"/>
                      <a:pt x="552" y="0"/>
                    </a:cubicBezTo>
                    <a:cubicBezTo>
                      <a:pt x="563" y="0"/>
                      <a:pt x="573" y="10"/>
                      <a:pt x="573" y="20"/>
                    </a:cubicBezTo>
                    <a:cubicBezTo>
                      <a:pt x="573" y="31"/>
                      <a:pt x="563" y="41"/>
                      <a:pt x="552" y="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20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20" y="206"/>
                    </a:moveTo>
                    <a:lnTo>
                      <a:pt x="20" y="206"/>
                    </a:lnTo>
                    <a:cubicBezTo>
                      <a:pt x="10" y="206"/>
                      <a:pt x="10" y="206"/>
                      <a:pt x="0" y="206"/>
                    </a:cubicBezTo>
                    <a:cubicBezTo>
                      <a:pt x="0" y="195"/>
                      <a:pt x="0" y="185"/>
                      <a:pt x="0" y="174"/>
                    </a:cubicBezTo>
                    <a:cubicBezTo>
                      <a:pt x="166" y="8"/>
                      <a:pt x="166" y="8"/>
                      <a:pt x="166" y="8"/>
                    </a:cubicBezTo>
                    <a:cubicBezTo>
                      <a:pt x="177" y="-3"/>
                      <a:pt x="187" y="-3"/>
                      <a:pt x="198" y="8"/>
                    </a:cubicBezTo>
                    <a:cubicBezTo>
                      <a:pt x="208" y="18"/>
                      <a:pt x="208" y="29"/>
                      <a:pt x="198" y="39"/>
                    </a:cubicBezTo>
                    <a:cubicBezTo>
                      <a:pt x="31" y="206"/>
                      <a:pt x="31" y="206"/>
                      <a:pt x="31" y="206"/>
                    </a:cubicBezTo>
                    <a:lnTo>
                      <a:pt x="20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20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87" y="206"/>
                    </a:moveTo>
                    <a:lnTo>
                      <a:pt x="187" y="206"/>
                    </a:lnTo>
                    <a:cubicBezTo>
                      <a:pt x="177" y="206"/>
                      <a:pt x="177" y="206"/>
                      <a:pt x="166" y="20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9"/>
                      <a:pt x="0" y="18"/>
                      <a:pt x="0" y="8"/>
                    </a:cubicBezTo>
                    <a:cubicBezTo>
                      <a:pt x="10" y="-3"/>
                      <a:pt x="20" y="-3"/>
                      <a:pt x="31" y="8"/>
                    </a:cubicBezTo>
                    <a:cubicBezTo>
                      <a:pt x="198" y="174"/>
                      <a:pt x="198" y="174"/>
                      <a:pt x="198" y="174"/>
                    </a:cubicBezTo>
                    <a:cubicBezTo>
                      <a:pt x="208" y="185"/>
                      <a:pt x="208" y="195"/>
                      <a:pt x="198" y="206"/>
                    </a:cubicBezTo>
                    <a:lnTo>
                      <a:pt x="187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8" name="Google Shape;598;p20"/>
            <p:cNvGrpSpPr/>
            <p:nvPr/>
          </p:nvGrpSpPr>
          <p:grpSpPr>
            <a:xfrm>
              <a:off x="398547" y="1144361"/>
              <a:ext cx="177875" cy="177875"/>
              <a:chOff x="2025000" y="896760"/>
              <a:chExt cx="206280" cy="206280"/>
            </a:xfrm>
          </p:grpSpPr>
          <p:sp>
            <p:nvSpPr>
              <p:cNvPr id="599" name="Google Shape;599;p20"/>
              <p:cNvSpPr/>
              <p:nvPr/>
            </p:nvSpPr>
            <p:spPr>
              <a:xfrm>
                <a:off x="2122560" y="896760"/>
                <a:ext cx="15120" cy="206280"/>
              </a:xfrm>
              <a:custGeom>
                <a:avLst/>
                <a:gdLst/>
                <a:ahLst/>
                <a:cxnLst/>
                <a:rect l="l" t="t" r="r" b="b"/>
                <a:pathLst>
                  <a:path w="42" h="573" extrusionOk="0">
                    <a:moveTo>
                      <a:pt x="21" y="573"/>
                    </a:moveTo>
                    <a:lnTo>
                      <a:pt x="21" y="573"/>
                    </a:lnTo>
                    <a:cubicBezTo>
                      <a:pt x="10" y="573"/>
                      <a:pt x="0" y="563"/>
                      <a:pt x="0" y="55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1"/>
                      <a:pt x="10" y="0"/>
                      <a:pt x="21" y="0"/>
                    </a:cubicBezTo>
                    <a:cubicBezTo>
                      <a:pt x="31" y="0"/>
                      <a:pt x="42" y="11"/>
                      <a:pt x="42" y="21"/>
                    </a:cubicBezTo>
                    <a:cubicBezTo>
                      <a:pt x="42" y="552"/>
                      <a:pt x="42" y="552"/>
                      <a:pt x="42" y="552"/>
                    </a:cubicBezTo>
                    <a:cubicBezTo>
                      <a:pt x="42" y="563"/>
                      <a:pt x="31" y="573"/>
                      <a:pt x="21" y="5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20"/>
              <p:cNvSpPr/>
              <p:nvPr/>
            </p:nvSpPr>
            <p:spPr>
              <a:xfrm>
                <a:off x="2025000" y="990720"/>
                <a:ext cx="206280" cy="1476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41" extrusionOk="0">
                    <a:moveTo>
                      <a:pt x="552" y="41"/>
                    </a:moveTo>
                    <a:lnTo>
                      <a:pt x="552" y="41"/>
                    </a:lnTo>
                    <a:cubicBezTo>
                      <a:pt x="21" y="41"/>
                      <a:pt x="21" y="41"/>
                      <a:pt x="21" y="41"/>
                    </a:cubicBezTo>
                    <a:cubicBezTo>
                      <a:pt x="11" y="41"/>
                      <a:pt x="0" y="31"/>
                      <a:pt x="0" y="20"/>
                    </a:cubicBezTo>
                    <a:cubicBezTo>
                      <a:pt x="0" y="10"/>
                      <a:pt x="11" y="0"/>
                      <a:pt x="21" y="0"/>
                    </a:cubicBezTo>
                    <a:cubicBezTo>
                      <a:pt x="552" y="0"/>
                      <a:pt x="552" y="0"/>
                      <a:pt x="552" y="0"/>
                    </a:cubicBezTo>
                    <a:cubicBezTo>
                      <a:pt x="563" y="0"/>
                      <a:pt x="573" y="10"/>
                      <a:pt x="573" y="20"/>
                    </a:cubicBezTo>
                    <a:cubicBezTo>
                      <a:pt x="573" y="31"/>
                      <a:pt x="563" y="41"/>
                      <a:pt x="552" y="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20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20" y="206"/>
                    </a:moveTo>
                    <a:lnTo>
                      <a:pt x="20" y="206"/>
                    </a:lnTo>
                    <a:cubicBezTo>
                      <a:pt x="10" y="206"/>
                      <a:pt x="10" y="206"/>
                      <a:pt x="0" y="206"/>
                    </a:cubicBezTo>
                    <a:cubicBezTo>
                      <a:pt x="0" y="195"/>
                      <a:pt x="0" y="185"/>
                      <a:pt x="0" y="174"/>
                    </a:cubicBezTo>
                    <a:cubicBezTo>
                      <a:pt x="166" y="8"/>
                      <a:pt x="166" y="8"/>
                      <a:pt x="166" y="8"/>
                    </a:cubicBezTo>
                    <a:cubicBezTo>
                      <a:pt x="177" y="-3"/>
                      <a:pt x="187" y="-3"/>
                      <a:pt x="198" y="8"/>
                    </a:cubicBezTo>
                    <a:cubicBezTo>
                      <a:pt x="208" y="18"/>
                      <a:pt x="208" y="29"/>
                      <a:pt x="198" y="39"/>
                    </a:cubicBezTo>
                    <a:cubicBezTo>
                      <a:pt x="31" y="206"/>
                      <a:pt x="31" y="206"/>
                      <a:pt x="31" y="206"/>
                    </a:cubicBezTo>
                    <a:lnTo>
                      <a:pt x="20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20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87" y="206"/>
                    </a:moveTo>
                    <a:lnTo>
                      <a:pt x="187" y="206"/>
                    </a:lnTo>
                    <a:cubicBezTo>
                      <a:pt x="177" y="206"/>
                      <a:pt x="177" y="206"/>
                      <a:pt x="166" y="20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9"/>
                      <a:pt x="0" y="18"/>
                      <a:pt x="0" y="8"/>
                    </a:cubicBezTo>
                    <a:cubicBezTo>
                      <a:pt x="10" y="-3"/>
                      <a:pt x="20" y="-3"/>
                      <a:pt x="31" y="8"/>
                    </a:cubicBezTo>
                    <a:cubicBezTo>
                      <a:pt x="198" y="174"/>
                      <a:pt x="198" y="174"/>
                      <a:pt x="198" y="174"/>
                    </a:cubicBezTo>
                    <a:cubicBezTo>
                      <a:pt x="208" y="185"/>
                      <a:pt x="208" y="195"/>
                      <a:pt x="198" y="206"/>
                    </a:cubicBezTo>
                    <a:lnTo>
                      <a:pt x="187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3" name="Google Shape;603;p20"/>
            <p:cNvSpPr/>
            <p:nvPr/>
          </p:nvSpPr>
          <p:spPr>
            <a:xfrm>
              <a:off x="8515552" y="1022863"/>
              <a:ext cx="58025" cy="58025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55" y="112"/>
                  </a:moveTo>
                  <a:lnTo>
                    <a:pt x="55" y="112"/>
                  </a:lnTo>
                  <a:cubicBezTo>
                    <a:pt x="130" y="112"/>
                    <a:pt x="130" y="0"/>
                    <a:pt x="55" y="0"/>
                  </a:cubicBezTo>
                  <a:cubicBezTo>
                    <a:pt x="-19" y="0"/>
                    <a:pt x="-19" y="112"/>
                    <a:pt x="5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8775327" y="4380663"/>
              <a:ext cx="58025" cy="58025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55" y="112"/>
                  </a:moveTo>
                  <a:lnTo>
                    <a:pt x="55" y="112"/>
                  </a:lnTo>
                  <a:cubicBezTo>
                    <a:pt x="130" y="112"/>
                    <a:pt x="130" y="0"/>
                    <a:pt x="55" y="0"/>
                  </a:cubicBezTo>
                  <a:cubicBezTo>
                    <a:pt x="-19" y="0"/>
                    <a:pt x="-19" y="112"/>
                    <a:pt x="5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5" name="Google Shape;605;p20"/>
          <p:cNvSpPr txBox="1">
            <a:spLocks noGrp="1"/>
          </p:cNvSpPr>
          <p:nvPr>
            <p:ph type="title"/>
          </p:nvPr>
        </p:nvSpPr>
        <p:spPr>
          <a:xfrm>
            <a:off x="5409425" y="856976"/>
            <a:ext cx="30213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3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oogle Shape;607;p21"/>
          <p:cNvGrpSpPr/>
          <p:nvPr/>
        </p:nvGrpSpPr>
        <p:grpSpPr>
          <a:xfrm>
            <a:off x="62465" y="61443"/>
            <a:ext cx="9008936" cy="4984562"/>
            <a:chOff x="62465" y="61443"/>
            <a:chExt cx="9008936" cy="4984562"/>
          </a:xfrm>
        </p:grpSpPr>
        <p:sp>
          <p:nvSpPr>
            <p:cNvPr id="608" name="Google Shape;608;p21"/>
            <p:cNvSpPr/>
            <p:nvPr/>
          </p:nvSpPr>
          <p:spPr>
            <a:xfrm>
              <a:off x="8857875" y="2673908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9" name="Google Shape;609;p21"/>
            <p:cNvGrpSpPr/>
            <p:nvPr/>
          </p:nvGrpSpPr>
          <p:grpSpPr>
            <a:xfrm>
              <a:off x="6952951" y="61443"/>
              <a:ext cx="2118450" cy="1752875"/>
              <a:chOff x="5491775" y="-2376465"/>
              <a:chExt cx="2118450" cy="1752875"/>
            </a:xfrm>
          </p:grpSpPr>
          <p:grpSp>
            <p:nvGrpSpPr>
              <p:cNvPr id="610" name="Google Shape;610;p21"/>
              <p:cNvGrpSpPr/>
              <p:nvPr/>
            </p:nvGrpSpPr>
            <p:grpSpPr>
              <a:xfrm>
                <a:off x="5491775" y="-2376465"/>
                <a:ext cx="2071080" cy="1704960"/>
                <a:chOff x="5229000" y="875160"/>
                <a:chExt cx="2071080" cy="1704960"/>
              </a:xfrm>
            </p:grpSpPr>
            <p:sp>
              <p:nvSpPr>
                <p:cNvPr id="611" name="Google Shape;611;p21"/>
                <p:cNvSpPr/>
                <p:nvPr/>
              </p:nvSpPr>
              <p:spPr>
                <a:xfrm>
                  <a:off x="5229000" y="875160"/>
                  <a:ext cx="93600" cy="9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260" extrusionOk="0">
                      <a:moveTo>
                        <a:pt x="260" y="130"/>
                      </a:moveTo>
                      <a:lnTo>
                        <a:pt x="260" y="130"/>
                      </a:lnTo>
                      <a:cubicBezTo>
                        <a:pt x="260" y="205"/>
                        <a:pt x="205" y="260"/>
                        <a:pt x="129" y="260"/>
                      </a:cubicBezTo>
                      <a:cubicBezTo>
                        <a:pt x="55" y="260"/>
                        <a:pt x="0" y="205"/>
                        <a:pt x="0" y="130"/>
                      </a:cubicBezTo>
                      <a:cubicBezTo>
                        <a:pt x="0" y="64"/>
                        <a:pt x="55" y="0"/>
                        <a:pt x="129" y="0"/>
                      </a:cubicBezTo>
                      <a:cubicBezTo>
                        <a:pt x="205" y="0"/>
                        <a:pt x="260" y="64"/>
                        <a:pt x="260" y="13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2" name="Google Shape;612;p21"/>
                <p:cNvSpPr/>
                <p:nvPr/>
              </p:nvSpPr>
              <p:spPr>
                <a:xfrm>
                  <a:off x="5275440" y="921960"/>
                  <a:ext cx="2024640" cy="1658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4" h="4606" fill="none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1249"/>
                        <a:pt x="0" y="1249"/>
                        <a:pt x="0" y="1249"/>
                      </a:cubicBezTo>
                      <a:cubicBezTo>
                        <a:pt x="4924" y="1249"/>
                        <a:pt x="4924" y="1249"/>
                        <a:pt x="4924" y="1249"/>
                      </a:cubicBezTo>
                      <a:cubicBezTo>
                        <a:pt x="5316" y="1249"/>
                        <a:pt x="5624" y="1566"/>
                        <a:pt x="5624" y="1948"/>
                      </a:cubicBezTo>
                      <a:cubicBezTo>
                        <a:pt x="5624" y="4606"/>
                        <a:pt x="5624" y="4606"/>
                        <a:pt x="5624" y="460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6825" tIns="51825" rIns="96825" bIns="51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13" name="Google Shape;613;p21"/>
              <p:cNvSpPr/>
              <p:nvPr/>
            </p:nvSpPr>
            <p:spPr>
              <a:xfrm>
                <a:off x="7516625" y="-717190"/>
                <a:ext cx="9360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0" extrusionOk="0">
                    <a:moveTo>
                      <a:pt x="260" y="130"/>
                    </a:moveTo>
                    <a:lnTo>
                      <a:pt x="260" y="130"/>
                    </a:lnTo>
                    <a:cubicBezTo>
                      <a:pt x="260" y="205"/>
                      <a:pt x="205" y="260"/>
                      <a:pt x="129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29" y="0"/>
                    </a:cubicBezTo>
                    <a:cubicBezTo>
                      <a:pt x="205" y="0"/>
                      <a:pt x="260" y="64"/>
                      <a:pt x="260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4" name="Google Shape;614;p21"/>
            <p:cNvGrpSpPr/>
            <p:nvPr/>
          </p:nvGrpSpPr>
          <p:grpSpPr>
            <a:xfrm>
              <a:off x="62465" y="4384685"/>
              <a:ext cx="93240" cy="661320"/>
              <a:chOff x="5433765" y="2597510"/>
              <a:chExt cx="93240" cy="661320"/>
            </a:xfrm>
          </p:grpSpPr>
          <p:sp>
            <p:nvSpPr>
              <p:cNvPr id="615" name="Google Shape;615;p21"/>
              <p:cNvSpPr/>
              <p:nvPr/>
            </p:nvSpPr>
            <p:spPr>
              <a:xfrm>
                <a:off x="5433765" y="2597510"/>
                <a:ext cx="9324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60" extrusionOk="0">
                    <a:moveTo>
                      <a:pt x="259" y="130"/>
                    </a:moveTo>
                    <a:lnTo>
                      <a:pt x="259" y="130"/>
                    </a:lnTo>
                    <a:cubicBezTo>
                      <a:pt x="259" y="205"/>
                      <a:pt x="204" y="260"/>
                      <a:pt x="130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30" y="0"/>
                    </a:cubicBezTo>
                    <a:cubicBezTo>
                      <a:pt x="204" y="0"/>
                      <a:pt x="259" y="64"/>
                      <a:pt x="259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6" name="Google Shape;616;p21"/>
              <p:cNvCxnSpPr/>
              <p:nvPr/>
            </p:nvCxnSpPr>
            <p:spPr>
              <a:xfrm>
                <a:off x="5480385" y="2644310"/>
                <a:ext cx="0" cy="58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617" name="Google Shape;617;p21"/>
              <p:cNvSpPr/>
              <p:nvPr/>
            </p:nvSpPr>
            <p:spPr>
              <a:xfrm>
                <a:off x="5451945" y="3201590"/>
                <a:ext cx="56880" cy="5724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58" y="84"/>
                    </a:moveTo>
                    <a:lnTo>
                      <a:pt x="158" y="84"/>
                    </a:lnTo>
                    <a:cubicBezTo>
                      <a:pt x="158" y="130"/>
                      <a:pt x="122" y="159"/>
                      <a:pt x="75" y="159"/>
                    </a:cubicBezTo>
                    <a:cubicBezTo>
                      <a:pt x="38" y="159"/>
                      <a:pt x="0" y="130"/>
                      <a:pt x="0" y="84"/>
                    </a:cubicBezTo>
                    <a:cubicBezTo>
                      <a:pt x="0" y="37"/>
                      <a:pt x="38" y="0"/>
                      <a:pt x="75" y="0"/>
                    </a:cubicBezTo>
                    <a:cubicBezTo>
                      <a:pt x="122" y="0"/>
                      <a:pt x="158" y="37"/>
                      <a:pt x="158" y="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8" name="Google Shape;618;p21"/>
            <p:cNvGrpSpPr/>
            <p:nvPr/>
          </p:nvGrpSpPr>
          <p:grpSpPr>
            <a:xfrm>
              <a:off x="109071" y="99234"/>
              <a:ext cx="93228" cy="93557"/>
              <a:chOff x="6334720" y="1002240"/>
              <a:chExt cx="130920" cy="131400"/>
            </a:xfrm>
          </p:grpSpPr>
          <p:cxnSp>
            <p:nvCxnSpPr>
              <p:cNvPr id="619" name="Google Shape;619;p21"/>
              <p:cNvCxnSpPr/>
              <p:nvPr/>
            </p:nvCxnSpPr>
            <p:spPr>
              <a:xfrm rot="10800000" flipH="1">
                <a:off x="633484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620" name="Google Shape;620;p21"/>
              <p:cNvCxnSpPr/>
              <p:nvPr/>
            </p:nvCxnSpPr>
            <p:spPr>
              <a:xfrm rot="10800000">
                <a:off x="633472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621" name="Google Shape;621;p21"/>
            <p:cNvSpPr/>
            <p:nvPr/>
          </p:nvSpPr>
          <p:spPr>
            <a:xfrm>
              <a:off x="8918025" y="77107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8975225" y="4944200"/>
              <a:ext cx="42300" cy="42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73000" y="1495675"/>
              <a:ext cx="42300" cy="42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624" name="Google Shape;624;p21"/>
          <p:cNvGrpSpPr/>
          <p:nvPr/>
        </p:nvGrpSpPr>
        <p:grpSpPr>
          <a:xfrm>
            <a:off x="229950" y="221250"/>
            <a:ext cx="8684100" cy="4701000"/>
            <a:chOff x="229950" y="223100"/>
            <a:chExt cx="8684100" cy="4701000"/>
          </a:xfrm>
        </p:grpSpPr>
        <p:sp>
          <p:nvSpPr>
            <p:cNvPr id="625" name="Google Shape;625;p21"/>
            <p:cNvSpPr/>
            <p:nvPr/>
          </p:nvSpPr>
          <p:spPr>
            <a:xfrm>
              <a:off x="232050" y="223100"/>
              <a:ext cx="8679900" cy="4701000"/>
            </a:xfrm>
            <a:prstGeom prst="roundRect">
              <a:avLst>
                <a:gd name="adj" fmla="val 273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26" name="Google Shape;626;p21"/>
            <p:cNvSpPr/>
            <p:nvPr/>
          </p:nvSpPr>
          <p:spPr>
            <a:xfrm flipH="1">
              <a:off x="229950" y="223100"/>
              <a:ext cx="8684100" cy="316500"/>
            </a:xfrm>
            <a:prstGeom prst="round2SameRect">
              <a:avLst>
                <a:gd name="adj1" fmla="val 41145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627" name="Google Shape;627;p21"/>
          <p:cNvGrpSpPr/>
          <p:nvPr/>
        </p:nvGrpSpPr>
        <p:grpSpPr>
          <a:xfrm>
            <a:off x="345197" y="660285"/>
            <a:ext cx="8420416" cy="4163165"/>
            <a:chOff x="345197" y="660285"/>
            <a:chExt cx="8420416" cy="4163165"/>
          </a:xfrm>
        </p:grpSpPr>
        <p:sp>
          <p:nvSpPr>
            <p:cNvPr id="628" name="Google Shape;628;p21"/>
            <p:cNvSpPr/>
            <p:nvPr/>
          </p:nvSpPr>
          <p:spPr>
            <a:xfrm>
              <a:off x="523072" y="949514"/>
              <a:ext cx="101199" cy="101199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9" name="Google Shape;629;p21"/>
            <p:cNvGrpSpPr/>
            <p:nvPr/>
          </p:nvGrpSpPr>
          <p:grpSpPr>
            <a:xfrm>
              <a:off x="345197" y="660285"/>
              <a:ext cx="8420416" cy="4163165"/>
              <a:chOff x="345197" y="660285"/>
              <a:chExt cx="8420416" cy="4163165"/>
            </a:xfrm>
          </p:grpSpPr>
          <p:grpSp>
            <p:nvGrpSpPr>
              <p:cNvPr id="630" name="Google Shape;630;p21"/>
              <p:cNvGrpSpPr/>
              <p:nvPr/>
            </p:nvGrpSpPr>
            <p:grpSpPr>
              <a:xfrm>
                <a:off x="345197" y="1340786"/>
                <a:ext cx="177875" cy="177875"/>
                <a:chOff x="2025000" y="896760"/>
                <a:chExt cx="206280" cy="206280"/>
              </a:xfrm>
            </p:grpSpPr>
            <p:sp>
              <p:nvSpPr>
                <p:cNvPr id="631" name="Google Shape;631;p21"/>
                <p:cNvSpPr/>
                <p:nvPr/>
              </p:nvSpPr>
              <p:spPr>
                <a:xfrm>
                  <a:off x="2122560" y="896760"/>
                  <a:ext cx="15120" cy="206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73" extrusionOk="0">
                      <a:moveTo>
                        <a:pt x="21" y="573"/>
                      </a:moveTo>
                      <a:lnTo>
                        <a:pt x="21" y="573"/>
                      </a:lnTo>
                      <a:cubicBezTo>
                        <a:pt x="10" y="573"/>
                        <a:pt x="0" y="563"/>
                        <a:pt x="0" y="552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11"/>
                        <a:pt x="10" y="0"/>
                        <a:pt x="21" y="0"/>
                      </a:cubicBezTo>
                      <a:cubicBezTo>
                        <a:pt x="31" y="0"/>
                        <a:pt x="42" y="11"/>
                        <a:pt x="42" y="21"/>
                      </a:cubicBezTo>
                      <a:cubicBezTo>
                        <a:pt x="42" y="552"/>
                        <a:pt x="42" y="552"/>
                        <a:pt x="42" y="552"/>
                      </a:cubicBezTo>
                      <a:cubicBezTo>
                        <a:pt x="42" y="563"/>
                        <a:pt x="31" y="573"/>
                        <a:pt x="21" y="57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2" name="Google Shape;632;p21"/>
                <p:cNvSpPr/>
                <p:nvPr/>
              </p:nvSpPr>
              <p:spPr>
                <a:xfrm>
                  <a:off x="2025000" y="990720"/>
                  <a:ext cx="206280" cy="14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41" extrusionOk="0">
                      <a:moveTo>
                        <a:pt x="552" y="41"/>
                      </a:moveTo>
                      <a:lnTo>
                        <a:pt x="552" y="41"/>
                      </a:lnTo>
                      <a:cubicBezTo>
                        <a:pt x="21" y="41"/>
                        <a:pt x="21" y="41"/>
                        <a:pt x="21" y="41"/>
                      </a:cubicBezTo>
                      <a:cubicBezTo>
                        <a:pt x="11" y="41"/>
                        <a:pt x="0" y="31"/>
                        <a:pt x="0" y="20"/>
                      </a:cubicBezTo>
                      <a:cubicBezTo>
                        <a:pt x="0" y="10"/>
                        <a:pt x="11" y="0"/>
                        <a:pt x="21" y="0"/>
                      </a:cubicBezTo>
                      <a:cubicBezTo>
                        <a:pt x="552" y="0"/>
                        <a:pt x="552" y="0"/>
                        <a:pt x="552" y="0"/>
                      </a:cubicBezTo>
                      <a:cubicBezTo>
                        <a:pt x="563" y="0"/>
                        <a:pt x="573" y="10"/>
                        <a:pt x="573" y="20"/>
                      </a:cubicBezTo>
                      <a:cubicBezTo>
                        <a:pt x="573" y="31"/>
                        <a:pt x="563" y="41"/>
                        <a:pt x="552" y="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3" name="Google Shape;633;p21"/>
                <p:cNvSpPr/>
                <p:nvPr/>
              </p:nvSpPr>
              <p:spPr>
                <a:xfrm>
                  <a:off x="2092680" y="961560"/>
                  <a:ext cx="73800" cy="74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206" extrusionOk="0">
                      <a:moveTo>
                        <a:pt x="20" y="206"/>
                      </a:moveTo>
                      <a:lnTo>
                        <a:pt x="20" y="206"/>
                      </a:lnTo>
                      <a:cubicBezTo>
                        <a:pt x="10" y="206"/>
                        <a:pt x="10" y="206"/>
                        <a:pt x="0" y="206"/>
                      </a:cubicBezTo>
                      <a:cubicBezTo>
                        <a:pt x="0" y="195"/>
                        <a:pt x="0" y="185"/>
                        <a:pt x="0" y="174"/>
                      </a:cubicBezTo>
                      <a:cubicBezTo>
                        <a:pt x="166" y="8"/>
                        <a:pt x="166" y="8"/>
                        <a:pt x="166" y="8"/>
                      </a:cubicBezTo>
                      <a:cubicBezTo>
                        <a:pt x="177" y="-3"/>
                        <a:pt x="187" y="-3"/>
                        <a:pt x="198" y="8"/>
                      </a:cubicBezTo>
                      <a:cubicBezTo>
                        <a:pt x="208" y="18"/>
                        <a:pt x="208" y="29"/>
                        <a:pt x="198" y="39"/>
                      </a:cubicBezTo>
                      <a:cubicBezTo>
                        <a:pt x="31" y="206"/>
                        <a:pt x="31" y="206"/>
                        <a:pt x="31" y="206"/>
                      </a:cubicBezTo>
                      <a:lnTo>
                        <a:pt x="20" y="20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29150" rIns="90000" bIns="29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4" name="Google Shape;634;p21"/>
                <p:cNvSpPr/>
                <p:nvPr/>
              </p:nvSpPr>
              <p:spPr>
                <a:xfrm>
                  <a:off x="2092680" y="961560"/>
                  <a:ext cx="73800" cy="74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206" extrusionOk="0">
                      <a:moveTo>
                        <a:pt x="187" y="206"/>
                      </a:moveTo>
                      <a:lnTo>
                        <a:pt x="187" y="206"/>
                      </a:lnTo>
                      <a:cubicBezTo>
                        <a:pt x="177" y="206"/>
                        <a:pt x="177" y="206"/>
                        <a:pt x="166" y="206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29"/>
                        <a:pt x="0" y="18"/>
                        <a:pt x="0" y="8"/>
                      </a:cubicBezTo>
                      <a:cubicBezTo>
                        <a:pt x="10" y="-3"/>
                        <a:pt x="20" y="-3"/>
                        <a:pt x="31" y="8"/>
                      </a:cubicBezTo>
                      <a:cubicBezTo>
                        <a:pt x="198" y="174"/>
                        <a:pt x="198" y="174"/>
                        <a:pt x="198" y="174"/>
                      </a:cubicBezTo>
                      <a:cubicBezTo>
                        <a:pt x="208" y="185"/>
                        <a:pt x="208" y="195"/>
                        <a:pt x="198" y="206"/>
                      </a:cubicBezTo>
                      <a:lnTo>
                        <a:pt x="187" y="20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29150" rIns="90000" bIns="29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5" name="Google Shape;635;p21"/>
              <p:cNvGrpSpPr/>
              <p:nvPr/>
            </p:nvGrpSpPr>
            <p:grpSpPr>
              <a:xfrm>
                <a:off x="8608369" y="660285"/>
                <a:ext cx="115479" cy="116152"/>
                <a:chOff x="8171040" y="1479910"/>
                <a:chExt cx="133920" cy="134700"/>
              </a:xfrm>
            </p:grpSpPr>
            <p:cxnSp>
              <p:nvCxnSpPr>
                <p:cNvPr id="636" name="Google Shape;636;p21"/>
                <p:cNvCxnSpPr/>
                <p:nvPr/>
              </p:nvCxnSpPr>
              <p:spPr>
                <a:xfrm rot="10800000" flipH="1">
                  <a:off x="8171040" y="1479910"/>
                  <a:ext cx="133800" cy="134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637" name="Google Shape;637;p21"/>
                <p:cNvCxnSpPr/>
                <p:nvPr/>
              </p:nvCxnSpPr>
              <p:spPr>
                <a:xfrm rot="10800000">
                  <a:off x="8171160" y="1479910"/>
                  <a:ext cx="133800" cy="134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638" name="Google Shape;638;p21"/>
              <p:cNvSpPr/>
              <p:nvPr/>
            </p:nvSpPr>
            <p:spPr>
              <a:xfrm>
                <a:off x="1619399" y="4693717"/>
                <a:ext cx="32595" cy="34457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11" extrusionOk="0">
                    <a:moveTo>
                      <a:pt x="56" y="111"/>
                    </a:moveTo>
                    <a:lnTo>
                      <a:pt x="56" y="111"/>
                    </a:lnTo>
                    <a:cubicBezTo>
                      <a:pt x="121" y="111"/>
                      <a:pt x="121" y="0"/>
                      <a:pt x="56" y="0"/>
                    </a:cubicBezTo>
                    <a:cubicBezTo>
                      <a:pt x="-19" y="0"/>
                      <a:pt x="-19" y="111"/>
                      <a:pt x="56" y="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39" name="Google Shape;639;p21"/>
              <p:cNvGrpSpPr/>
              <p:nvPr/>
            </p:nvGrpSpPr>
            <p:grpSpPr>
              <a:xfrm>
                <a:off x="387997" y="4230411"/>
                <a:ext cx="177875" cy="177875"/>
                <a:chOff x="2025000" y="896760"/>
                <a:chExt cx="206280" cy="206280"/>
              </a:xfrm>
            </p:grpSpPr>
            <p:sp>
              <p:nvSpPr>
                <p:cNvPr id="640" name="Google Shape;640;p21"/>
                <p:cNvSpPr/>
                <p:nvPr/>
              </p:nvSpPr>
              <p:spPr>
                <a:xfrm>
                  <a:off x="2122560" y="896760"/>
                  <a:ext cx="15120" cy="206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73" extrusionOk="0">
                      <a:moveTo>
                        <a:pt x="21" y="573"/>
                      </a:moveTo>
                      <a:lnTo>
                        <a:pt x="21" y="573"/>
                      </a:lnTo>
                      <a:cubicBezTo>
                        <a:pt x="10" y="573"/>
                        <a:pt x="0" y="563"/>
                        <a:pt x="0" y="552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11"/>
                        <a:pt x="10" y="0"/>
                        <a:pt x="21" y="0"/>
                      </a:cubicBezTo>
                      <a:cubicBezTo>
                        <a:pt x="31" y="0"/>
                        <a:pt x="42" y="11"/>
                        <a:pt x="42" y="21"/>
                      </a:cubicBezTo>
                      <a:cubicBezTo>
                        <a:pt x="42" y="552"/>
                        <a:pt x="42" y="552"/>
                        <a:pt x="42" y="552"/>
                      </a:cubicBezTo>
                      <a:cubicBezTo>
                        <a:pt x="42" y="563"/>
                        <a:pt x="31" y="573"/>
                        <a:pt x="21" y="57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1" name="Google Shape;641;p21"/>
                <p:cNvSpPr/>
                <p:nvPr/>
              </p:nvSpPr>
              <p:spPr>
                <a:xfrm>
                  <a:off x="2025000" y="990720"/>
                  <a:ext cx="206280" cy="14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41" extrusionOk="0">
                      <a:moveTo>
                        <a:pt x="552" y="41"/>
                      </a:moveTo>
                      <a:lnTo>
                        <a:pt x="552" y="41"/>
                      </a:lnTo>
                      <a:cubicBezTo>
                        <a:pt x="21" y="41"/>
                        <a:pt x="21" y="41"/>
                        <a:pt x="21" y="41"/>
                      </a:cubicBezTo>
                      <a:cubicBezTo>
                        <a:pt x="11" y="41"/>
                        <a:pt x="0" y="31"/>
                        <a:pt x="0" y="20"/>
                      </a:cubicBezTo>
                      <a:cubicBezTo>
                        <a:pt x="0" y="10"/>
                        <a:pt x="11" y="0"/>
                        <a:pt x="21" y="0"/>
                      </a:cubicBezTo>
                      <a:cubicBezTo>
                        <a:pt x="552" y="0"/>
                        <a:pt x="552" y="0"/>
                        <a:pt x="552" y="0"/>
                      </a:cubicBezTo>
                      <a:cubicBezTo>
                        <a:pt x="563" y="0"/>
                        <a:pt x="573" y="10"/>
                        <a:pt x="573" y="20"/>
                      </a:cubicBezTo>
                      <a:cubicBezTo>
                        <a:pt x="573" y="31"/>
                        <a:pt x="563" y="41"/>
                        <a:pt x="552" y="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2" name="Google Shape;642;p21"/>
                <p:cNvSpPr/>
                <p:nvPr/>
              </p:nvSpPr>
              <p:spPr>
                <a:xfrm>
                  <a:off x="2092680" y="961560"/>
                  <a:ext cx="73800" cy="74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206" extrusionOk="0">
                      <a:moveTo>
                        <a:pt x="20" y="206"/>
                      </a:moveTo>
                      <a:lnTo>
                        <a:pt x="20" y="206"/>
                      </a:lnTo>
                      <a:cubicBezTo>
                        <a:pt x="10" y="206"/>
                        <a:pt x="10" y="206"/>
                        <a:pt x="0" y="206"/>
                      </a:cubicBezTo>
                      <a:cubicBezTo>
                        <a:pt x="0" y="195"/>
                        <a:pt x="0" y="185"/>
                        <a:pt x="0" y="174"/>
                      </a:cubicBezTo>
                      <a:cubicBezTo>
                        <a:pt x="166" y="8"/>
                        <a:pt x="166" y="8"/>
                        <a:pt x="166" y="8"/>
                      </a:cubicBezTo>
                      <a:cubicBezTo>
                        <a:pt x="177" y="-3"/>
                        <a:pt x="187" y="-3"/>
                        <a:pt x="198" y="8"/>
                      </a:cubicBezTo>
                      <a:cubicBezTo>
                        <a:pt x="208" y="18"/>
                        <a:pt x="208" y="29"/>
                        <a:pt x="198" y="39"/>
                      </a:cubicBezTo>
                      <a:cubicBezTo>
                        <a:pt x="31" y="206"/>
                        <a:pt x="31" y="206"/>
                        <a:pt x="31" y="206"/>
                      </a:cubicBezTo>
                      <a:lnTo>
                        <a:pt x="20" y="20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29150" rIns="90000" bIns="29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3" name="Google Shape;643;p21"/>
                <p:cNvSpPr/>
                <p:nvPr/>
              </p:nvSpPr>
              <p:spPr>
                <a:xfrm>
                  <a:off x="2092680" y="961560"/>
                  <a:ext cx="73800" cy="74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206" extrusionOk="0">
                      <a:moveTo>
                        <a:pt x="187" y="206"/>
                      </a:moveTo>
                      <a:lnTo>
                        <a:pt x="187" y="206"/>
                      </a:lnTo>
                      <a:cubicBezTo>
                        <a:pt x="177" y="206"/>
                        <a:pt x="177" y="206"/>
                        <a:pt x="166" y="206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29"/>
                        <a:pt x="0" y="18"/>
                        <a:pt x="0" y="8"/>
                      </a:cubicBezTo>
                      <a:cubicBezTo>
                        <a:pt x="10" y="-3"/>
                        <a:pt x="20" y="-3"/>
                        <a:pt x="31" y="8"/>
                      </a:cubicBezTo>
                      <a:cubicBezTo>
                        <a:pt x="198" y="174"/>
                        <a:pt x="198" y="174"/>
                        <a:pt x="198" y="174"/>
                      </a:cubicBezTo>
                      <a:cubicBezTo>
                        <a:pt x="208" y="185"/>
                        <a:pt x="208" y="195"/>
                        <a:pt x="198" y="206"/>
                      </a:cubicBezTo>
                      <a:lnTo>
                        <a:pt x="187" y="20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29150" rIns="90000" bIns="29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44" name="Google Shape;644;p21"/>
              <p:cNvGrpSpPr/>
              <p:nvPr/>
            </p:nvGrpSpPr>
            <p:grpSpPr>
              <a:xfrm>
                <a:off x="8576401" y="3492500"/>
                <a:ext cx="189212" cy="1330950"/>
                <a:chOff x="8576401" y="3492500"/>
                <a:chExt cx="189212" cy="1330950"/>
              </a:xfrm>
            </p:grpSpPr>
            <p:sp>
              <p:nvSpPr>
                <p:cNvPr id="645" name="Google Shape;645;p21"/>
                <p:cNvSpPr/>
                <p:nvPr/>
              </p:nvSpPr>
              <p:spPr>
                <a:xfrm>
                  <a:off x="8626600" y="3540575"/>
                  <a:ext cx="101105" cy="125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2" h="50086" extrusionOk="0">
                      <a:moveTo>
                        <a:pt x="0" y="0"/>
                      </a:moveTo>
                      <a:lnTo>
                        <a:pt x="0" y="21832"/>
                      </a:lnTo>
                      <a:lnTo>
                        <a:pt x="7492" y="29323"/>
                      </a:lnTo>
                      <a:lnTo>
                        <a:pt x="7492" y="50086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46" name="Google Shape;646;p21"/>
                <p:cNvSpPr/>
                <p:nvPr/>
              </p:nvSpPr>
              <p:spPr>
                <a:xfrm>
                  <a:off x="8576401" y="3492500"/>
                  <a:ext cx="101100" cy="101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647" name="Google Shape;647;p21"/>
                <p:cNvSpPr/>
                <p:nvPr/>
              </p:nvSpPr>
              <p:spPr>
                <a:xfrm>
                  <a:off x="8690313" y="4748150"/>
                  <a:ext cx="75300" cy="75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sp>
            <p:nvSpPr>
              <p:cNvPr id="648" name="Google Shape;648;p21"/>
              <p:cNvSpPr/>
              <p:nvPr/>
            </p:nvSpPr>
            <p:spPr>
              <a:xfrm>
                <a:off x="8555224" y="923967"/>
                <a:ext cx="32595" cy="34457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11" extrusionOk="0">
                    <a:moveTo>
                      <a:pt x="56" y="111"/>
                    </a:moveTo>
                    <a:lnTo>
                      <a:pt x="56" y="111"/>
                    </a:lnTo>
                    <a:cubicBezTo>
                      <a:pt x="121" y="111"/>
                      <a:pt x="121" y="0"/>
                      <a:pt x="56" y="0"/>
                    </a:cubicBezTo>
                    <a:cubicBezTo>
                      <a:pt x="-19" y="0"/>
                      <a:pt x="-19" y="111"/>
                      <a:pt x="56" y="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49" name="Google Shape;649;p2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50" name="Google Shape;650;p21"/>
          <p:cNvGrpSpPr/>
          <p:nvPr/>
        </p:nvGrpSpPr>
        <p:grpSpPr>
          <a:xfrm>
            <a:off x="345190" y="4598450"/>
            <a:ext cx="914760" cy="225000"/>
            <a:chOff x="6844665" y="3779800"/>
            <a:chExt cx="914760" cy="225000"/>
          </a:xfrm>
        </p:grpSpPr>
        <p:sp>
          <p:nvSpPr>
            <p:cNvPr id="651" name="Google Shape;651;p21"/>
            <p:cNvSpPr/>
            <p:nvPr/>
          </p:nvSpPr>
          <p:spPr>
            <a:xfrm>
              <a:off x="6889665" y="3779800"/>
              <a:ext cx="869760" cy="225000"/>
            </a:xfrm>
            <a:custGeom>
              <a:avLst/>
              <a:gdLst/>
              <a:ahLst/>
              <a:cxnLst/>
              <a:rect l="l" t="t" r="r" b="b"/>
              <a:pathLst>
                <a:path w="2416" h="625" extrusionOk="0">
                  <a:moveTo>
                    <a:pt x="2416" y="625"/>
                  </a:moveTo>
                  <a:lnTo>
                    <a:pt x="0" y="625"/>
                  </a:lnTo>
                  <a:lnTo>
                    <a:pt x="0" y="0"/>
                  </a:lnTo>
                  <a:lnTo>
                    <a:pt x="2416" y="0"/>
                  </a:lnTo>
                  <a:lnTo>
                    <a:pt x="2416" y="6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6934665" y="3817240"/>
              <a:ext cx="262440" cy="150120"/>
            </a:xfrm>
            <a:custGeom>
              <a:avLst/>
              <a:gdLst/>
              <a:ahLst/>
              <a:cxnLst/>
              <a:rect l="l" t="t" r="r" b="b"/>
              <a:pathLst>
                <a:path w="729" h="417" extrusionOk="0">
                  <a:moveTo>
                    <a:pt x="729" y="0"/>
                  </a:moveTo>
                  <a:lnTo>
                    <a:pt x="573" y="417"/>
                  </a:lnTo>
                  <a:lnTo>
                    <a:pt x="458" y="417"/>
                  </a:lnTo>
                  <a:lnTo>
                    <a:pt x="364" y="156"/>
                  </a:lnTo>
                  <a:lnTo>
                    <a:pt x="271" y="417"/>
                  </a:lnTo>
                  <a:lnTo>
                    <a:pt x="156" y="417"/>
                  </a:lnTo>
                  <a:lnTo>
                    <a:pt x="0" y="0"/>
                  </a:lnTo>
                  <a:lnTo>
                    <a:pt x="114" y="0"/>
                  </a:lnTo>
                  <a:lnTo>
                    <a:pt x="218" y="281"/>
                  </a:lnTo>
                  <a:lnTo>
                    <a:pt x="312" y="0"/>
                  </a:lnTo>
                  <a:lnTo>
                    <a:pt x="416" y="0"/>
                  </a:lnTo>
                  <a:lnTo>
                    <a:pt x="521" y="281"/>
                  </a:lnTo>
                  <a:lnTo>
                    <a:pt x="614" y="0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7193145" y="3817240"/>
              <a:ext cx="258840" cy="150120"/>
            </a:xfrm>
            <a:custGeom>
              <a:avLst/>
              <a:gdLst/>
              <a:ahLst/>
              <a:cxnLst/>
              <a:rect l="l" t="t" r="r" b="b"/>
              <a:pathLst>
                <a:path w="719" h="417" extrusionOk="0">
                  <a:moveTo>
                    <a:pt x="719" y="0"/>
                  </a:moveTo>
                  <a:lnTo>
                    <a:pt x="573" y="417"/>
                  </a:lnTo>
                  <a:lnTo>
                    <a:pt x="459" y="417"/>
                  </a:lnTo>
                  <a:lnTo>
                    <a:pt x="365" y="156"/>
                  </a:lnTo>
                  <a:lnTo>
                    <a:pt x="261" y="417"/>
                  </a:lnTo>
                  <a:lnTo>
                    <a:pt x="146" y="417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209" y="281"/>
                  </a:lnTo>
                  <a:lnTo>
                    <a:pt x="313" y="0"/>
                  </a:lnTo>
                  <a:lnTo>
                    <a:pt x="417" y="0"/>
                  </a:lnTo>
                  <a:lnTo>
                    <a:pt x="511" y="281"/>
                  </a:lnTo>
                  <a:lnTo>
                    <a:pt x="615" y="0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7448385" y="3817240"/>
              <a:ext cx="262440" cy="150120"/>
            </a:xfrm>
            <a:custGeom>
              <a:avLst/>
              <a:gdLst/>
              <a:ahLst/>
              <a:cxnLst/>
              <a:rect l="l" t="t" r="r" b="b"/>
              <a:pathLst>
                <a:path w="729" h="417" extrusionOk="0">
                  <a:moveTo>
                    <a:pt x="729" y="0"/>
                  </a:moveTo>
                  <a:lnTo>
                    <a:pt x="573" y="417"/>
                  </a:lnTo>
                  <a:lnTo>
                    <a:pt x="458" y="417"/>
                  </a:lnTo>
                  <a:lnTo>
                    <a:pt x="364" y="156"/>
                  </a:lnTo>
                  <a:lnTo>
                    <a:pt x="271" y="417"/>
                  </a:lnTo>
                  <a:lnTo>
                    <a:pt x="156" y="417"/>
                  </a:lnTo>
                  <a:lnTo>
                    <a:pt x="0" y="0"/>
                  </a:lnTo>
                  <a:lnTo>
                    <a:pt x="114" y="0"/>
                  </a:lnTo>
                  <a:lnTo>
                    <a:pt x="219" y="281"/>
                  </a:lnTo>
                  <a:lnTo>
                    <a:pt x="323" y="0"/>
                  </a:lnTo>
                  <a:lnTo>
                    <a:pt x="416" y="0"/>
                  </a:lnTo>
                  <a:lnTo>
                    <a:pt x="521" y="281"/>
                  </a:lnTo>
                  <a:lnTo>
                    <a:pt x="625" y="0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5" name="Google Shape;655;p21"/>
            <p:cNvCxnSpPr/>
            <p:nvPr/>
          </p:nvCxnSpPr>
          <p:spPr>
            <a:xfrm>
              <a:off x="6844665" y="3779800"/>
              <a:ext cx="90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656" name="Google Shape;656;p21"/>
            <p:cNvCxnSpPr/>
            <p:nvPr/>
          </p:nvCxnSpPr>
          <p:spPr>
            <a:xfrm>
              <a:off x="6844665" y="4004800"/>
              <a:ext cx="90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657" name="Google Shape;657;p21"/>
            <p:cNvCxnSpPr/>
            <p:nvPr/>
          </p:nvCxnSpPr>
          <p:spPr>
            <a:xfrm>
              <a:off x="6889665" y="3779800"/>
              <a:ext cx="0" cy="225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3"/>
          <p:cNvGrpSpPr/>
          <p:nvPr/>
        </p:nvGrpSpPr>
        <p:grpSpPr>
          <a:xfrm rot="10800000" flipH="1">
            <a:off x="45850" y="68209"/>
            <a:ext cx="9030615" cy="5008541"/>
            <a:chOff x="45850" y="68209"/>
            <a:chExt cx="9030615" cy="5008541"/>
          </a:xfrm>
        </p:grpSpPr>
        <p:grpSp>
          <p:nvGrpSpPr>
            <p:cNvPr id="47" name="Google Shape;47;p3"/>
            <p:cNvGrpSpPr/>
            <p:nvPr/>
          </p:nvGrpSpPr>
          <p:grpSpPr>
            <a:xfrm>
              <a:off x="510235" y="68210"/>
              <a:ext cx="292320" cy="1796040"/>
              <a:chOff x="-1674265" y="921385"/>
              <a:chExt cx="292320" cy="1796040"/>
            </a:xfrm>
          </p:grpSpPr>
          <p:sp>
            <p:nvSpPr>
              <p:cNvPr id="48" name="Google Shape;48;p3"/>
              <p:cNvSpPr/>
              <p:nvPr/>
            </p:nvSpPr>
            <p:spPr>
              <a:xfrm>
                <a:off x="-1674265" y="958825"/>
                <a:ext cx="254880" cy="172116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4781" fill="none" extrusionOk="0">
                    <a:moveTo>
                      <a:pt x="458" y="4781"/>
                    </a:moveTo>
                    <a:lnTo>
                      <a:pt x="0" y="4312"/>
                    </a:lnTo>
                    <a:lnTo>
                      <a:pt x="0" y="0"/>
                    </a:lnTo>
                    <a:lnTo>
                      <a:pt x="708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5400" tIns="50400" rIns="95400" bIns="50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-1460785" y="921385"/>
                <a:ext cx="7884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9" extrusionOk="0">
                    <a:moveTo>
                      <a:pt x="219" y="104"/>
                    </a:moveTo>
                    <a:lnTo>
                      <a:pt x="219" y="104"/>
                    </a:lnTo>
                    <a:cubicBezTo>
                      <a:pt x="219" y="167"/>
                      <a:pt x="177" y="219"/>
                      <a:pt x="115" y="219"/>
                    </a:cubicBezTo>
                    <a:cubicBezTo>
                      <a:pt x="52" y="219"/>
                      <a:pt x="0" y="167"/>
                      <a:pt x="0" y="104"/>
                    </a:cubicBezTo>
                    <a:cubicBezTo>
                      <a:pt x="0" y="42"/>
                      <a:pt x="52" y="0"/>
                      <a:pt x="115" y="0"/>
                    </a:cubicBezTo>
                    <a:cubicBezTo>
                      <a:pt x="177" y="0"/>
                      <a:pt x="219" y="42"/>
                      <a:pt x="219" y="1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-1546825" y="2638585"/>
                <a:ext cx="7848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19" extrusionOk="0">
                    <a:moveTo>
                      <a:pt x="218" y="115"/>
                    </a:moveTo>
                    <a:lnTo>
                      <a:pt x="218" y="115"/>
                    </a:lnTo>
                    <a:cubicBezTo>
                      <a:pt x="218" y="167"/>
                      <a:pt x="166" y="219"/>
                      <a:pt x="104" y="219"/>
                    </a:cubicBezTo>
                    <a:cubicBezTo>
                      <a:pt x="41" y="219"/>
                      <a:pt x="0" y="167"/>
                      <a:pt x="0" y="115"/>
                    </a:cubicBezTo>
                    <a:cubicBezTo>
                      <a:pt x="0" y="52"/>
                      <a:pt x="41" y="0"/>
                      <a:pt x="104" y="0"/>
                    </a:cubicBezTo>
                    <a:cubicBezTo>
                      <a:pt x="166" y="0"/>
                      <a:pt x="218" y="52"/>
                      <a:pt x="218" y="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" name="Google Shape;51;p3"/>
            <p:cNvGrpSpPr/>
            <p:nvPr/>
          </p:nvGrpSpPr>
          <p:grpSpPr>
            <a:xfrm rot="5400000">
              <a:off x="8032285" y="3353785"/>
              <a:ext cx="292320" cy="1796040"/>
              <a:chOff x="-1674265" y="921385"/>
              <a:chExt cx="292320" cy="1796040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-1674265" y="958825"/>
                <a:ext cx="254880" cy="172116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4781" fill="none" extrusionOk="0">
                    <a:moveTo>
                      <a:pt x="458" y="4781"/>
                    </a:moveTo>
                    <a:lnTo>
                      <a:pt x="0" y="4312"/>
                    </a:lnTo>
                    <a:lnTo>
                      <a:pt x="0" y="0"/>
                    </a:lnTo>
                    <a:lnTo>
                      <a:pt x="708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5400" tIns="50400" rIns="95400" bIns="50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-1460785" y="921385"/>
                <a:ext cx="7884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9" extrusionOk="0">
                    <a:moveTo>
                      <a:pt x="219" y="104"/>
                    </a:moveTo>
                    <a:lnTo>
                      <a:pt x="219" y="104"/>
                    </a:lnTo>
                    <a:cubicBezTo>
                      <a:pt x="219" y="167"/>
                      <a:pt x="177" y="219"/>
                      <a:pt x="115" y="219"/>
                    </a:cubicBezTo>
                    <a:cubicBezTo>
                      <a:pt x="52" y="219"/>
                      <a:pt x="0" y="167"/>
                      <a:pt x="0" y="104"/>
                    </a:cubicBezTo>
                    <a:cubicBezTo>
                      <a:pt x="0" y="42"/>
                      <a:pt x="52" y="0"/>
                      <a:pt x="115" y="0"/>
                    </a:cubicBezTo>
                    <a:cubicBezTo>
                      <a:pt x="177" y="0"/>
                      <a:pt x="219" y="42"/>
                      <a:pt x="219" y="1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-1546825" y="2638585"/>
                <a:ext cx="7848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19" extrusionOk="0">
                    <a:moveTo>
                      <a:pt x="218" y="115"/>
                    </a:moveTo>
                    <a:lnTo>
                      <a:pt x="218" y="115"/>
                    </a:lnTo>
                    <a:cubicBezTo>
                      <a:pt x="218" y="167"/>
                      <a:pt x="166" y="219"/>
                      <a:pt x="104" y="219"/>
                    </a:cubicBezTo>
                    <a:cubicBezTo>
                      <a:pt x="41" y="219"/>
                      <a:pt x="0" y="167"/>
                      <a:pt x="0" y="115"/>
                    </a:cubicBezTo>
                    <a:cubicBezTo>
                      <a:pt x="0" y="52"/>
                      <a:pt x="41" y="0"/>
                      <a:pt x="104" y="0"/>
                    </a:cubicBezTo>
                    <a:cubicBezTo>
                      <a:pt x="166" y="0"/>
                      <a:pt x="218" y="52"/>
                      <a:pt x="218" y="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" name="Google Shape;55;p3"/>
            <p:cNvSpPr/>
            <p:nvPr/>
          </p:nvSpPr>
          <p:spPr>
            <a:xfrm>
              <a:off x="6040185" y="5031750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62" y="125"/>
                  </a:moveTo>
                  <a:lnTo>
                    <a:pt x="62" y="125"/>
                  </a:lnTo>
                  <a:cubicBezTo>
                    <a:pt x="146" y="125"/>
                    <a:pt x="146" y="0"/>
                    <a:pt x="62" y="0"/>
                  </a:cubicBezTo>
                  <a:cubicBezTo>
                    <a:pt x="-21" y="0"/>
                    <a:pt x="-21" y="125"/>
                    <a:pt x="62" y="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9004710" y="740150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62" y="125"/>
                  </a:moveTo>
                  <a:lnTo>
                    <a:pt x="62" y="125"/>
                  </a:lnTo>
                  <a:cubicBezTo>
                    <a:pt x="146" y="125"/>
                    <a:pt x="146" y="0"/>
                    <a:pt x="62" y="0"/>
                  </a:cubicBezTo>
                  <a:cubicBezTo>
                    <a:pt x="-21" y="0"/>
                    <a:pt x="-21" y="125"/>
                    <a:pt x="62" y="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5850" y="1174208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" name="Google Shape;58;p3"/>
            <p:cNvGrpSpPr/>
            <p:nvPr/>
          </p:nvGrpSpPr>
          <p:grpSpPr>
            <a:xfrm>
              <a:off x="2225046" y="68209"/>
              <a:ext cx="93228" cy="93557"/>
              <a:chOff x="6269280" y="1002240"/>
              <a:chExt cx="130920" cy="131400"/>
            </a:xfrm>
          </p:grpSpPr>
          <p:cxnSp>
            <p:nvCxnSpPr>
              <p:cNvPr id="59" name="Google Shape;59;p3"/>
              <p:cNvCxnSpPr/>
              <p:nvPr/>
            </p:nvCxnSpPr>
            <p:spPr>
              <a:xfrm rot="10800000" flipH="1">
                <a:off x="626940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60" name="Google Shape;60;p3"/>
              <p:cNvCxnSpPr/>
              <p:nvPr/>
            </p:nvCxnSpPr>
            <p:spPr>
              <a:xfrm rot="10800000">
                <a:off x="626928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grpSp>
          <p:nvGrpSpPr>
            <p:cNvPr id="61" name="Google Shape;61;p3"/>
            <p:cNvGrpSpPr/>
            <p:nvPr/>
          </p:nvGrpSpPr>
          <p:grpSpPr>
            <a:xfrm>
              <a:off x="8935371" y="4905609"/>
              <a:ext cx="93228" cy="93557"/>
              <a:chOff x="6269280" y="1002240"/>
              <a:chExt cx="130920" cy="131400"/>
            </a:xfrm>
          </p:grpSpPr>
          <p:cxnSp>
            <p:nvCxnSpPr>
              <p:cNvPr id="62" name="Google Shape;62;p3"/>
              <p:cNvCxnSpPr/>
              <p:nvPr/>
            </p:nvCxnSpPr>
            <p:spPr>
              <a:xfrm rot="10800000" flipH="1">
                <a:off x="626940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63" name="Google Shape;63;p3"/>
              <p:cNvCxnSpPr/>
              <p:nvPr/>
            </p:nvCxnSpPr>
            <p:spPr>
              <a:xfrm rot="10800000">
                <a:off x="626928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4" name="Google Shape;64;p3"/>
          <p:cNvGrpSpPr/>
          <p:nvPr/>
        </p:nvGrpSpPr>
        <p:grpSpPr>
          <a:xfrm>
            <a:off x="229950" y="221250"/>
            <a:ext cx="8684100" cy="4701000"/>
            <a:chOff x="229950" y="223100"/>
            <a:chExt cx="8684100" cy="4701000"/>
          </a:xfrm>
        </p:grpSpPr>
        <p:sp>
          <p:nvSpPr>
            <p:cNvPr id="65" name="Google Shape;65;p3"/>
            <p:cNvSpPr/>
            <p:nvPr/>
          </p:nvSpPr>
          <p:spPr>
            <a:xfrm>
              <a:off x="232050" y="223100"/>
              <a:ext cx="8679900" cy="4701000"/>
            </a:xfrm>
            <a:prstGeom prst="roundRect">
              <a:avLst>
                <a:gd name="adj" fmla="val 273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 flipH="1">
              <a:off x="229950" y="223100"/>
              <a:ext cx="8684100" cy="316500"/>
            </a:xfrm>
            <a:prstGeom prst="round2SameRect">
              <a:avLst>
                <a:gd name="adj1" fmla="val 41145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3815888" y="3563625"/>
            <a:ext cx="3540900" cy="9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68" name="Google Shape;68;p3"/>
          <p:cNvSpPr txBox="1">
            <a:spLocks noGrp="1"/>
          </p:cNvSpPr>
          <p:nvPr>
            <p:ph type="title" idx="2" hasCustomPrompt="1"/>
          </p:nvPr>
        </p:nvSpPr>
        <p:spPr>
          <a:xfrm>
            <a:off x="3815888" y="2638425"/>
            <a:ext cx="1707300" cy="9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3"/>
          <p:cNvSpPr>
            <a:spLocks noGrp="1"/>
          </p:cNvSpPr>
          <p:nvPr>
            <p:ph type="pic" idx="3"/>
          </p:nvPr>
        </p:nvSpPr>
        <p:spPr>
          <a:xfrm>
            <a:off x="713224" y="654664"/>
            <a:ext cx="2765400" cy="3834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9" name="Google Shape;659;p22"/>
          <p:cNvGrpSpPr/>
          <p:nvPr/>
        </p:nvGrpSpPr>
        <p:grpSpPr>
          <a:xfrm>
            <a:off x="45850" y="68209"/>
            <a:ext cx="9030615" cy="5008541"/>
            <a:chOff x="45850" y="68209"/>
            <a:chExt cx="9030615" cy="5008541"/>
          </a:xfrm>
        </p:grpSpPr>
        <p:grpSp>
          <p:nvGrpSpPr>
            <p:cNvPr id="660" name="Google Shape;660;p22"/>
            <p:cNvGrpSpPr/>
            <p:nvPr/>
          </p:nvGrpSpPr>
          <p:grpSpPr>
            <a:xfrm>
              <a:off x="510235" y="68210"/>
              <a:ext cx="292320" cy="1796040"/>
              <a:chOff x="-1674265" y="921385"/>
              <a:chExt cx="292320" cy="1796040"/>
            </a:xfrm>
          </p:grpSpPr>
          <p:sp>
            <p:nvSpPr>
              <p:cNvPr id="661" name="Google Shape;661;p22"/>
              <p:cNvSpPr/>
              <p:nvPr/>
            </p:nvSpPr>
            <p:spPr>
              <a:xfrm>
                <a:off x="-1674265" y="958825"/>
                <a:ext cx="254880" cy="172116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4781" fill="none" extrusionOk="0">
                    <a:moveTo>
                      <a:pt x="458" y="4781"/>
                    </a:moveTo>
                    <a:lnTo>
                      <a:pt x="0" y="4312"/>
                    </a:lnTo>
                    <a:lnTo>
                      <a:pt x="0" y="0"/>
                    </a:lnTo>
                    <a:lnTo>
                      <a:pt x="708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5400" tIns="50400" rIns="95400" bIns="50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22"/>
              <p:cNvSpPr/>
              <p:nvPr/>
            </p:nvSpPr>
            <p:spPr>
              <a:xfrm>
                <a:off x="-1460785" y="921385"/>
                <a:ext cx="7884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9" extrusionOk="0">
                    <a:moveTo>
                      <a:pt x="219" y="104"/>
                    </a:moveTo>
                    <a:lnTo>
                      <a:pt x="219" y="104"/>
                    </a:lnTo>
                    <a:cubicBezTo>
                      <a:pt x="219" y="167"/>
                      <a:pt x="177" y="219"/>
                      <a:pt x="115" y="219"/>
                    </a:cubicBezTo>
                    <a:cubicBezTo>
                      <a:pt x="52" y="219"/>
                      <a:pt x="0" y="167"/>
                      <a:pt x="0" y="104"/>
                    </a:cubicBezTo>
                    <a:cubicBezTo>
                      <a:pt x="0" y="42"/>
                      <a:pt x="52" y="0"/>
                      <a:pt x="115" y="0"/>
                    </a:cubicBezTo>
                    <a:cubicBezTo>
                      <a:pt x="177" y="0"/>
                      <a:pt x="219" y="42"/>
                      <a:pt x="219" y="1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22"/>
              <p:cNvSpPr/>
              <p:nvPr/>
            </p:nvSpPr>
            <p:spPr>
              <a:xfrm>
                <a:off x="-1546825" y="2638585"/>
                <a:ext cx="7848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19" extrusionOk="0">
                    <a:moveTo>
                      <a:pt x="218" y="115"/>
                    </a:moveTo>
                    <a:lnTo>
                      <a:pt x="218" y="115"/>
                    </a:lnTo>
                    <a:cubicBezTo>
                      <a:pt x="218" y="167"/>
                      <a:pt x="166" y="219"/>
                      <a:pt x="104" y="219"/>
                    </a:cubicBezTo>
                    <a:cubicBezTo>
                      <a:pt x="41" y="219"/>
                      <a:pt x="0" y="167"/>
                      <a:pt x="0" y="115"/>
                    </a:cubicBezTo>
                    <a:cubicBezTo>
                      <a:pt x="0" y="52"/>
                      <a:pt x="41" y="0"/>
                      <a:pt x="104" y="0"/>
                    </a:cubicBezTo>
                    <a:cubicBezTo>
                      <a:pt x="166" y="0"/>
                      <a:pt x="218" y="52"/>
                      <a:pt x="218" y="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4" name="Google Shape;664;p22"/>
            <p:cNvGrpSpPr/>
            <p:nvPr/>
          </p:nvGrpSpPr>
          <p:grpSpPr>
            <a:xfrm rot="5400000">
              <a:off x="8032285" y="3353785"/>
              <a:ext cx="292320" cy="1796040"/>
              <a:chOff x="-1674265" y="921385"/>
              <a:chExt cx="292320" cy="1796040"/>
            </a:xfrm>
          </p:grpSpPr>
          <p:sp>
            <p:nvSpPr>
              <p:cNvPr id="665" name="Google Shape;665;p22"/>
              <p:cNvSpPr/>
              <p:nvPr/>
            </p:nvSpPr>
            <p:spPr>
              <a:xfrm>
                <a:off x="-1674265" y="958825"/>
                <a:ext cx="254880" cy="172116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4781" fill="none" extrusionOk="0">
                    <a:moveTo>
                      <a:pt x="458" y="4781"/>
                    </a:moveTo>
                    <a:lnTo>
                      <a:pt x="0" y="4312"/>
                    </a:lnTo>
                    <a:lnTo>
                      <a:pt x="0" y="0"/>
                    </a:lnTo>
                    <a:lnTo>
                      <a:pt x="708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5400" tIns="50400" rIns="95400" bIns="50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22"/>
              <p:cNvSpPr/>
              <p:nvPr/>
            </p:nvSpPr>
            <p:spPr>
              <a:xfrm>
                <a:off x="-1460785" y="921385"/>
                <a:ext cx="7884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9" extrusionOk="0">
                    <a:moveTo>
                      <a:pt x="219" y="104"/>
                    </a:moveTo>
                    <a:lnTo>
                      <a:pt x="219" y="104"/>
                    </a:lnTo>
                    <a:cubicBezTo>
                      <a:pt x="219" y="167"/>
                      <a:pt x="177" y="219"/>
                      <a:pt x="115" y="219"/>
                    </a:cubicBezTo>
                    <a:cubicBezTo>
                      <a:pt x="52" y="219"/>
                      <a:pt x="0" y="167"/>
                      <a:pt x="0" y="104"/>
                    </a:cubicBezTo>
                    <a:cubicBezTo>
                      <a:pt x="0" y="42"/>
                      <a:pt x="52" y="0"/>
                      <a:pt x="115" y="0"/>
                    </a:cubicBezTo>
                    <a:cubicBezTo>
                      <a:pt x="177" y="0"/>
                      <a:pt x="219" y="42"/>
                      <a:pt x="219" y="1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22"/>
              <p:cNvSpPr/>
              <p:nvPr/>
            </p:nvSpPr>
            <p:spPr>
              <a:xfrm>
                <a:off x="-1546825" y="2638585"/>
                <a:ext cx="7848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19" extrusionOk="0">
                    <a:moveTo>
                      <a:pt x="218" y="115"/>
                    </a:moveTo>
                    <a:lnTo>
                      <a:pt x="218" y="115"/>
                    </a:lnTo>
                    <a:cubicBezTo>
                      <a:pt x="218" y="167"/>
                      <a:pt x="166" y="219"/>
                      <a:pt x="104" y="219"/>
                    </a:cubicBezTo>
                    <a:cubicBezTo>
                      <a:pt x="41" y="219"/>
                      <a:pt x="0" y="167"/>
                      <a:pt x="0" y="115"/>
                    </a:cubicBezTo>
                    <a:cubicBezTo>
                      <a:pt x="0" y="52"/>
                      <a:pt x="41" y="0"/>
                      <a:pt x="104" y="0"/>
                    </a:cubicBezTo>
                    <a:cubicBezTo>
                      <a:pt x="166" y="0"/>
                      <a:pt x="218" y="52"/>
                      <a:pt x="218" y="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8" name="Google Shape;668;p22"/>
            <p:cNvSpPr/>
            <p:nvPr/>
          </p:nvSpPr>
          <p:spPr>
            <a:xfrm>
              <a:off x="6040185" y="5031750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62" y="125"/>
                  </a:moveTo>
                  <a:lnTo>
                    <a:pt x="62" y="125"/>
                  </a:lnTo>
                  <a:cubicBezTo>
                    <a:pt x="146" y="125"/>
                    <a:pt x="146" y="0"/>
                    <a:pt x="62" y="0"/>
                  </a:cubicBezTo>
                  <a:cubicBezTo>
                    <a:pt x="-21" y="0"/>
                    <a:pt x="-21" y="125"/>
                    <a:pt x="62" y="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9004710" y="740150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62" y="125"/>
                  </a:moveTo>
                  <a:lnTo>
                    <a:pt x="62" y="125"/>
                  </a:lnTo>
                  <a:cubicBezTo>
                    <a:pt x="146" y="125"/>
                    <a:pt x="146" y="0"/>
                    <a:pt x="62" y="0"/>
                  </a:cubicBezTo>
                  <a:cubicBezTo>
                    <a:pt x="-21" y="0"/>
                    <a:pt x="-21" y="125"/>
                    <a:pt x="62" y="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45850" y="1174208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1" name="Google Shape;671;p22"/>
            <p:cNvGrpSpPr/>
            <p:nvPr/>
          </p:nvGrpSpPr>
          <p:grpSpPr>
            <a:xfrm>
              <a:off x="2225046" y="68209"/>
              <a:ext cx="93228" cy="93557"/>
              <a:chOff x="6269280" y="1002240"/>
              <a:chExt cx="130920" cy="131400"/>
            </a:xfrm>
          </p:grpSpPr>
          <p:cxnSp>
            <p:nvCxnSpPr>
              <p:cNvPr id="672" name="Google Shape;672;p22"/>
              <p:cNvCxnSpPr/>
              <p:nvPr/>
            </p:nvCxnSpPr>
            <p:spPr>
              <a:xfrm rot="10800000" flipH="1">
                <a:off x="626940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673" name="Google Shape;673;p22"/>
              <p:cNvCxnSpPr/>
              <p:nvPr/>
            </p:nvCxnSpPr>
            <p:spPr>
              <a:xfrm rot="10800000">
                <a:off x="626928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grpSp>
          <p:nvGrpSpPr>
            <p:cNvPr id="674" name="Google Shape;674;p22"/>
            <p:cNvGrpSpPr/>
            <p:nvPr/>
          </p:nvGrpSpPr>
          <p:grpSpPr>
            <a:xfrm>
              <a:off x="8935371" y="4905609"/>
              <a:ext cx="93228" cy="93557"/>
              <a:chOff x="6269280" y="1002240"/>
              <a:chExt cx="130920" cy="131400"/>
            </a:xfrm>
          </p:grpSpPr>
          <p:cxnSp>
            <p:nvCxnSpPr>
              <p:cNvPr id="675" name="Google Shape;675;p22"/>
              <p:cNvCxnSpPr/>
              <p:nvPr/>
            </p:nvCxnSpPr>
            <p:spPr>
              <a:xfrm rot="10800000" flipH="1">
                <a:off x="626940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676" name="Google Shape;676;p22"/>
              <p:cNvCxnSpPr/>
              <p:nvPr/>
            </p:nvCxnSpPr>
            <p:spPr>
              <a:xfrm rot="10800000">
                <a:off x="626928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77" name="Google Shape;677;p22"/>
          <p:cNvGrpSpPr/>
          <p:nvPr/>
        </p:nvGrpSpPr>
        <p:grpSpPr>
          <a:xfrm>
            <a:off x="229938" y="221250"/>
            <a:ext cx="8684100" cy="4701000"/>
            <a:chOff x="229950" y="223100"/>
            <a:chExt cx="8684100" cy="4701000"/>
          </a:xfrm>
        </p:grpSpPr>
        <p:sp>
          <p:nvSpPr>
            <p:cNvPr id="678" name="Google Shape;678;p22"/>
            <p:cNvSpPr/>
            <p:nvPr/>
          </p:nvSpPr>
          <p:spPr>
            <a:xfrm>
              <a:off x="232050" y="223100"/>
              <a:ext cx="8679900" cy="4701000"/>
            </a:xfrm>
            <a:prstGeom prst="roundRect">
              <a:avLst>
                <a:gd name="adj" fmla="val 273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79" name="Google Shape;679;p22"/>
            <p:cNvSpPr/>
            <p:nvPr/>
          </p:nvSpPr>
          <p:spPr>
            <a:xfrm flipH="1">
              <a:off x="229950" y="223100"/>
              <a:ext cx="8684100" cy="316500"/>
            </a:xfrm>
            <a:prstGeom prst="round2SameRect">
              <a:avLst>
                <a:gd name="adj1" fmla="val 41145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680" name="Google Shape;680;p22"/>
          <p:cNvSpPr txBox="1">
            <a:spLocks noGrp="1"/>
          </p:cNvSpPr>
          <p:nvPr>
            <p:ph type="title"/>
          </p:nvPr>
        </p:nvSpPr>
        <p:spPr>
          <a:xfrm>
            <a:off x="713225" y="658113"/>
            <a:ext cx="4098600" cy="10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p22"/>
          <p:cNvSpPr txBox="1">
            <a:spLocks noGrp="1"/>
          </p:cNvSpPr>
          <p:nvPr>
            <p:ph type="subTitle" idx="1"/>
          </p:nvPr>
        </p:nvSpPr>
        <p:spPr>
          <a:xfrm>
            <a:off x="713225" y="1682363"/>
            <a:ext cx="4098600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22"/>
          <p:cNvSpPr txBox="1"/>
          <p:nvPr/>
        </p:nvSpPr>
        <p:spPr>
          <a:xfrm>
            <a:off x="713225" y="3489425"/>
            <a:ext cx="35895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CREDITS:</a:t>
            </a:r>
            <a:r>
              <a:rPr lang="en" sz="11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This presentation template was created by </a:t>
            </a:r>
            <a:r>
              <a:rPr lang="en" sz="1100" b="1" u="sng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and includes icons by </a:t>
            </a:r>
            <a:r>
              <a:rPr lang="en" sz="1100" b="1" u="sng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1100" b="1" u="sng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endParaRPr sz="1100" b="1" u="sng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3"/>
          <p:cNvGrpSpPr/>
          <p:nvPr/>
        </p:nvGrpSpPr>
        <p:grpSpPr>
          <a:xfrm rot="10800000" flipH="1">
            <a:off x="62465" y="61443"/>
            <a:ext cx="9008936" cy="4984562"/>
            <a:chOff x="62465" y="61443"/>
            <a:chExt cx="9008936" cy="4984562"/>
          </a:xfrm>
        </p:grpSpPr>
        <p:sp>
          <p:nvSpPr>
            <p:cNvPr id="685" name="Google Shape;685;p23"/>
            <p:cNvSpPr/>
            <p:nvPr/>
          </p:nvSpPr>
          <p:spPr>
            <a:xfrm>
              <a:off x="8857875" y="2673908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6" name="Google Shape;686;p23"/>
            <p:cNvGrpSpPr/>
            <p:nvPr/>
          </p:nvGrpSpPr>
          <p:grpSpPr>
            <a:xfrm>
              <a:off x="6952951" y="61443"/>
              <a:ext cx="2118450" cy="1752875"/>
              <a:chOff x="5491775" y="-2376465"/>
              <a:chExt cx="2118450" cy="1752875"/>
            </a:xfrm>
          </p:grpSpPr>
          <p:grpSp>
            <p:nvGrpSpPr>
              <p:cNvPr id="687" name="Google Shape;687;p23"/>
              <p:cNvGrpSpPr/>
              <p:nvPr/>
            </p:nvGrpSpPr>
            <p:grpSpPr>
              <a:xfrm>
                <a:off x="5491775" y="-2376465"/>
                <a:ext cx="2071080" cy="1704960"/>
                <a:chOff x="5229000" y="875160"/>
                <a:chExt cx="2071080" cy="1704960"/>
              </a:xfrm>
            </p:grpSpPr>
            <p:sp>
              <p:nvSpPr>
                <p:cNvPr id="688" name="Google Shape;688;p23"/>
                <p:cNvSpPr/>
                <p:nvPr/>
              </p:nvSpPr>
              <p:spPr>
                <a:xfrm>
                  <a:off x="5229000" y="875160"/>
                  <a:ext cx="93600" cy="9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260" extrusionOk="0">
                      <a:moveTo>
                        <a:pt x="260" y="130"/>
                      </a:moveTo>
                      <a:lnTo>
                        <a:pt x="260" y="130"/>
                      </a:lnTo>
                      <a:cubicBezTo>
                        <a:pt x="260" y="205"/>
                        <a:pt x="205" y="260"/>
                        <a:pt x="129" y="260"/>
                      </a:cubicBezTo>
                      <a:cubicBezTo>
                        <a:pt x="55" y="260"/>
                        <a:pt x="0" y="205"/>
                        <a:pt x="0" y="130"/>
                      </a:cubicBezTo>
                      <a:cubicBezTo>
                        <a:pt x="0" y="64"/>
                        <a:pt x="55" y="0"/>
                        <a:pt x="129" y="0"/>
                      </a:cubicBezTo>
                      <a:cubicBezTo>
                        <a:pt x="205" y="0"/>
                        <a:pt x="260" y="64"/>
                        <a:pt x="260" y="13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9" name="Google Shape;689;p23"/>
                <p:cNvSpPr/>
                <p:nvPr/>
              </p:nvSpPr>
              <p:spPr>
                <a:xfrm>
                  <a:off x="5275440" y="921960"/>
                  <a:ext cx="2024640" cy="1658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4" h="4606" fill="none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1249"/>
                        <a:pt x="0" y="1249"/>
                        <a:pt x="0" y="1249"/>
                      </a:cubicBezTo>
                      <a:cubicBezTo>
                        <a:pt x="4924" y="1249"/>
                        <a:pt x="4924" y="1249"/>
                        <a:pt x="4924" y="1249"/>
                      </a:cubicBezTo>
                      <a:cubicBezTo>
                        <a:pt x="5316" y="1249"/>
                        <a:pt x="5624" y="1566"/>
                        <a:pt x="5624" y="1948"/>
                      </a:cubicBezTo>
                      <a:cubicBezTo>
                        <a:pt x="5624" y="4606"/>
                        <a:pt x="5624" y="4606"/>
                        <a:pt x="5624" y="460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6825" tIns="51825" rIns="96825" bIns="51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90" name="Google Shape;690;p23"/>
              <p:cNvSpPr/>
              <p:nvPr/>
            </p:nvSpPr>
            <p:spPr>
              <a:xfrm>
                <a:off x="7516625" y="-717190"/>
                <a:ext cx="9360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0" extrusionOk="0">
                    <a:moveTo>
                      <a:pt x="260" y="130"/>
                    </a:moveTo>
                    <a:lnTo>
                      <a:pt x="260" y="130"/>
                    </a:lnTo>
                    <a:cubicBezTo>
                      <a:pt x="260" y="205"/>
                      <a:pt x="205" y="260"/>
                      <a:pt x="129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29" y="0"/>
                    </a:cubicBezTo>
                    <a:cubicBezTo>
                      <a:pt x="205" y="0"/>
                      <a:pt x="260" y="64"/>
                      <a:pt x="260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1" name="Google Shape;691;p23"/>
            <p:cNvGrpSpPr/>
            <p:nvPr/>
          </p:nvGrpSpPr>
          <p:grpSpPr>
            <a:xfrm>
              <a:off x="62465" y="4384685"/>
              <a:ext cx="93240" cy="661320"/>
              <a:chOff x="5433765" y="2597510"/>
              <a:chExt cx="93240" cy="661320"/>
            </a:xfrm>
          </p:grpSpPr>
          <p:sp>
            <p:nvSpPr>
              <p:cNvPr id="692" name="Google Shape;692;p23"/>
              <p:cNvSpPr/>
              <p:nvPr/>
            </p:nvSpPr>
            <p:spPr>
              <a:xfrm>
                <a:off x="5433765" y="2597510"/>
                <a:ext cx="9324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60" extrusionOk="0">
                    <a:moveTo>
                      <a:pt x="259" y="130"/>
                    </a:moveTo>
                    <a:lnTo>
                      <a:pt x="259" y="130"/>
                    </a:lnTo>
                    <a:cubicBezTo>
                      <a:pt x="259" y="205"/>
                      <a:pt x="204" y="260"/>
                      <a:pt x="130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30" y="0"/>
                    </a:cubicBezTo>
                    <a:cubicBezTo>
                      <a:pt x="204" y="0"/>
                      <a:pt x="259" y="64"/>
                      <a:pt x="259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93" name="Google Shape;693;p23"/>
              <p:cNvCxnSpPr/>
              <p:nvPr/>
            </p:nvCxnSpPr>
            <p:spPr>
              <a:xfrm>
                <a:off x="5480385" y="2644310"/>
                <a:ext cx="0" cy="58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694" name="Google Shape;694;p23"/>
              <p:cNvSpPr/>
              <p:nvPr/>
            </p:nvSpPr>
            <p:spPr>
              <a:xfrm>
                <a:off x="5451945" y="3201590"/>
                <a:ext cx="56880" cy="5724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58" y="84"/>
                    </a:moveTo>
                    <a:lnTo>
                      <a:pt x="158" y="84"/>
                    </a:lnTo>
                    <a:cubicBezTo>
                      <a:pt x="158" y="130"/>
                      <a:pt x="122" y="159"/>
                      <a:pt x="75" y="159"/>
                    </a:cubicBezTo>
                    <a:cubicBezTo>
                      <a:pt x="38" y="159"/>
                      <a:pt x="0" y="130"/>
                      <a:pt x="0" y="84"/>
                    </a:cubicBezTo>
                    <a:cubicBezTo>
                      <a:pt x="0" y="37"/>
                      <a:pt x="38" y="0"/>
                      <a:pt x="75" y="0"/>
                    </a:cubicBezTo>
                    <a:cubicBezTo>
                      <a:pt x="122" y="0"/>
                      <a:pt x="158" y="37"/>
                      <a:pt x="158" y="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5" name="Google Shape;695;p23"/>
            <p:cNvGrpSpPr/>
            <p:nvPr/>
          </p:nvGrpSpPr>
          <p:grpSpPr>
            <a:xfrm>
              <a:off x="109071" y="99234"/>
              <a:ext cx="93228" cy="93557"/>
              <a:chOff x="6334720" y="1002240"/>
              <a:chExt cx="130920" cy="131400"/>
            </a:xfrm>
          </p:grpSpPr>
          <p:cxnSp>
            <p:nvCxnSpPr>
              <p:cNvPr id="696" name="Google Shape;696;p23"/>
              <p:cNvCxnSpPr/>
              <p:nvPr/>
            </p:nvCxnSpPr>
            <p:spPr>
              <a:xfrm rot="10800000" flipH="1">
                <a:off x="633484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697" name="Google Shape;697;p23"/>
              <p:cNvCxnSpPr/>
              <p:nvPr/>
            </p:nvCxnSpPr>
            <p:spPr>
              <a:xfrm rot="10800000">
                <a:off x="633472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698" name="Google Shape;698;p23"/>
            <p:cNvSpPr/>
            <p:nvPr/>
          </p:nvSpPr>
          <p:spPr>
            <a:xfrm>
              <a:off x="8918025" y="77107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8975225" y="4944200"/>
              <a:ext cx="42300" cy="42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73000" y="1495675"/>
              <a:ext cx="42300" cy="42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701" name="Google Shape;701;p23"/>
          <p:cNvGrpSpPr/>
          <p:nvPr/>
        </p:nvGrpSpPr>
        <p:grpSpPr>
          <a:xfrm>
            <a:off x="229950" y="221250"/>
            <a:ext cx="8684100" cy="4701000"/>
            <a:chOff x="229950" y="223100"/>
            <a:chExt cx="8684100" cy="4701000"/>
          </a:xfrm>
        </p:grpSpPr>
        <p:sp>
          <p:nvSpPr>
            <p:cNvPr id="702" name="Google Shape;702;p23"/>
            <p:cNvSpPr/>
            <p:nvPr/>
          </p:nvSpPr>
          <p:spPr>
            <a:xfrm>
              <a:off x="232050" y="223100"/>
              <a:ext cx="8679900" cy="4701000"/>
            </a:xfrm>
            <a:prstGeom prst="roundRect">
              <a:avLst>
                <a:gd name="adj" fmla="val 273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03" name="Google Shape;703;p23"/>
            <p:cNvSpPr/>
            <p:nvPr/>
          </p:nvSpPr>
          <p:spPr>
            <a:xfrm flipH="1">
              <a:off x="229950" y="223100"/>
              <a:ext cx="8684100" cy="316500"/>
            </a:xfrm>
            <a:prstGeom prst="round2SameRect">
              <a:avLst>
                <a:gd name="adj1" fmla="val 41145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704" name="Google Shape;704;p23"/>
          <p:cNvGrpSpPr/>
          <p:nvPr/>
        </p:nvGrpSpPr>
        <p:grpSpPr>
          <a:xfrm>
            <a:off x="391172" y="650875"/>
            <a:ext cx="8341453" cy="4134938"/>
            <a:chOff x="391172" y="650875"/>
            <a:chExt cx="8341453" cy="4134938"/>
          </a:xfrm>
        </p:grpSpPr>
        <p:grpSp>
          <p:nvGrpSpPr>
            <p:cNvPr id="705" name="Google Shape;705;p23"/>
            <p:cNvGrpSpPr/>
            <p:nvPr/>
          </p:nvGrpSpPr>
          <p:grpSpPr>
            <a:xfrm>
              <a:off x="391172" y="3849961"/>
              <a:ext cx="177875" cy="177875"/>
              <a:chOff x="2025000" y="896760"/>
              <a:chExt cx="206280" cy="206280"/>
            </a:xfrm>
          </p:grpSpPr>
          <p:sp>
            <p:nvSpPr>
              <p:cNvPr id="706" name="Google Shape;706;p23"/>
              <p:cNvSpPr/>
              <p:nvPr/>
            </p:nvSpPr>
            <p:spPr>
              <a:xfrm>
                <a:off x="2122560" y="896760"/>
                <a:ext cx="15120" cy="206280"/>
              </a:xfrm>
              <a:custGeom>
                <a:avLst/>
                <a:gdLst/>
                <a:ahLst/>
                <a:cxnLst/>
                <a:rect l="l" t="t" r="r" b="b"/>
                <a:pathLst>
                  <a:path w="42" h="573" extrusionOk="0">
                    <a:moveTo>
                      <a:pt x="21" y="573"/>
                    </a:moveTo>
                    <a:lnTo>
                      <a:pt x="21" y="573"/>
                    </a:lnTo>
                    <a:cubicBezTo>
                      <a:pt x="10" y="573"/>
                      <a:pt x="0" y="563"/>
                      <a:pt x="0" y="55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1"/>
                      <a:pt x="10" y="0"/>
                      <a:pt x="21" y="0"/>
                    </a:cubicBezTo>
                    <a:cubicBezTo>
                      <a:pt x="31" y="0"/>
                      <a:pt x="42" y="11"/>
                      <a:pt x="42" y="21"/>
                    </a:cubicBezTo>
                    <a:cubicBezTo>
                      <a:pt x="42" y="552"/>
                      <a:pt x="42" y="552"/>
                      <a:pt x="42" y="552"/>
                    </a:cubicBezTo>
                    <a:cubicBezTo>
                      <a:pt x="42" y="563"/>
                      <a:pt x="31" y="573"/>
                      <a:pt x="21" y="5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23"/>
              <p:cNvSpPr/>
              <p:nvPr/>
            </p:nvSpPr>
            <p:spPr>
              <a:xfrm>
                <a:off x="2025000" y="990720"/>
                <a:ext cx="206280" cy="1476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41" extrusionOk="0">
                    <a:moveTo>
                      <a:pt x="552" y="41"/>
                    </a:moveTo>
                    <a:lnTo>
                      <a:pt x="552" y="41"/>
                    </a:lnTo>
                    <a:cubicBezTo>
                      <a:pt x="21" y="41"/>
                      <a:pt x="21" y="41"/>
                      <a:pt x="21" y="41"/>
                    </a:cubicBezTo>
                    <a:cubicBezTo>
                      <a:pt x="11" y="41"/>
                      <a:pt x="0" y="31"/>
                      <a:pt x="0" y="20"/>
                    </a:cubicBezTo>
                    <a:cubicBezTo>
                      <a:pt x="0" y="10"/>
                      <a:pt x="11" y="0"/>
                      <a:pt x="21" y="0"/>
                    </a:cubicBezTo>
                    <a:cubicBezTo>
                      <a:pt x="552" y="0"/>
                      <a:pt x="552" y="0"/>
                      <a:pt x="552" y="0"/>
                    </a:cubicBezTo>
                    <a:cubicBezTo>
                      <a:pt x="563" y="0"/>
                      <a:pt x="573" y="10"/>
                      <a:pt x="573" y="20"/>
                    </a:cubicBezTo>
                    <a:cubicBezTo>
                      <a:pt x="573" y="31"/>
                      <a:pt x="563" y="41"/>
                      <a:pt x="552" y="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23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20" y="206"/>
                    </a:moveTo>
                    <a:lnTo>
                      <a:pt x="20" y="206"/>
                    </a:lnTo>
                    <a:cubicBezTo>
                      <a:pt x="10" y="206"/>
                      <a:pt x="10" y="206"/>
                      <a:pt x="0" y="206"/>
                    </a:cubicBezTo>
                    <a:cubicBezTo>
                      <a:pt x="0" y="195"/>
                      <a:pt x="0" y="185"/>
                      <a:pt x="0" y="174"/>
                    </a:cubicBezTo>
                    <a:cubicBezTo>
                      <a:pt x="166" y="8"/>
                      <a:pt x="166" y="8"/>
                      <a:pt x="166" y="8"/>
                    </a:cubicBezTo>
                    <a:cubicBezTo>
                      <a:pt x="177" y="-3"/>
                      <a:pt x="187" y="-3"/>
                      <a:pt x="198" y="8"/>
                    </a:cubicBezTo>
                    <a:cubicBezTo>
                      <a:pt x="208" y="18"/>
                      <a:pt x="208" y="29"/>
                      <a:pt x="198" y="39"/>
                    </a:cubicBezTo>
                    <a:cubicBezTo>
                      <a:pt x="31" y="206"/>
                      <a:pt x="31" y="206"/>
                      <a:pt x="31" y="206"/>
                    </a:cubicBezTo>
                    <a:lnTo>
                      <a:pt x="20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23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87" y="206"/>
                    </a:moveTo>
                    <a:lnTo>
                      <a:pt x="187" y="206"/>
                    </a:lnTo>
                    <a:cubicBezTo>
                      <a:pt x="177" y="206"/>
                      <a:pt x="177" y="206"/>
                      <a:pt x="166" y="20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9"/>
                      <a:pt x="0" y="18"/>
                      <a:pt x="0" y="8"/>
                    </a:cubicBezTo>
                    <a:cubicBezTo>
                      <a:pt x="10" y="-3"/>
                      <a:pt x="20" y="-3"/>
                      <a:pt x="31" y="8"/>
                    </a:cubicBezTo>
                    <a:cubicBezTo>
                      <a:pt x="198" y="174"/>
                      <a:pt x="198" y="174"/>
                      <a:pt x="198" y="174"/>
                    </a:cubicBezTo>
                    <a:cubicBezTo>
                      <a:pt x="208" y="185"/>
                      <a:pt x="208" y="195"/>
                      <a:pt x="198" y="206"/>
                    </a:cubicBezTo>
                    <a:lnTo>
                      <a:pt x="187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0" name="Google Shape;710;p23"/>
            <p:cNvSpPr/>
            <p:nvPr/>
          </p:nvSpPr>
          <p:spPr>
            <a:xfrm>
              <a:off x="402024" y="4150267"/>
              <a:ext cx="32595" cy="34457"/>
            </a:xfrm>
            <a:custGeom>
              <a:avLst/>
              <a:gdLst/>
              <a:ahLst/>
              <a:cxnLst/>
              <a:rect l="l" t="t" r="r" b="b"/>
              <a:pathLst>
                <a:path w="105" h="111" extrusionOk="0">
                  <a:moveTo>
                    <a:pt x="56" y="111"/>
                  </a:moveTo>
                  <a:lnTo>
                    <a:pt x="56" y="111"/>
                  </a:lnTo>
                  <a:cubicBezTo>
                    <a:pt x="121" y="111"/>
                    <a:pt x="121" y="0"/>
                    <a:pt x="56" y="0"/>
                  </a:cubicBezTo>
                  <a:cubicBezTo>
                    <a:pt x="-19" y="0"/>
                    <a:pt x="-19" y="111"/>
                    <a:pt x="56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3"/>
            <p:cNvSpPr/>
            <p:nvPr/>
          </p:nvSpPr>
          <p:spPr>
            <a:xfrm>
              <a:off x="1046447" y="4684614"/>
              <a:ext cx="101199" cy="101199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2" name="Google Shape;712;p23"/>
            <p:cNvGrpSpPr/>
            <p:nvPr/>
          </p:nvGrpSpPr>
          <p:grpSpPr>
            <a:xfrm>
              <a:off x="8592825" y="650875"/>
              <a:ext cx="139800" cy="1101225"/>
              <a:chOff x="8592825" y="650875"/>
              <a:chExt cx="139800" cy="1101225"/>
            </a:xfrm>
          </p:grpSpPr>
          <p:cxnSp>
            <p:nvCxnSpPr>
              <p:cNvPr id="713" name="Google Shape;713;p23"/>
              <p:cNvCxnSpPr/>
              <p:nvPr/>
            </p:nvCxnSpPr>
            <p:spPr>
              <a:xfrm>
                <a:off x="8662725" y="711875"/>
                <a:ext cx="0" cy="952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4" name="Google Shape;714;p23"/>
              <p:cNvSpPr/>
              <p:nvPr/>
            </p:nvSpPr>
            <p:spPr>
              <a:xfrm>
                <a:off x="8612175" y="1651000"/>
                <a:ext cx="101100" cy="10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5" name="Google Shape;715;p23"/>
              <p:cNvSpPr/>
              <p:nvPr/>
            </p:nvSpPr>
            <p:spPr>
              <a:xfrm>
                <a:off x="8592825" y="650875"/>
                <a:ext cx="139800" cy="13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grpSp>
        <p:nvGrpSpPr>
          <p:cNvPr id="716" name="Google Shape;716;p23"/>
          <p:cNvGrpSpPr/>
          <p:nvPr/>
        </p:nvGrpSpPr>
        <p:grpSpPr>
          <a:xfrm>
            <a:off x="455487" y="4227457"/>
            <a:ext cx="610906" cy="457167"/>
            <a:chOff x="194365" y="4081430"/>
            <a:chExt cx="922680" cy="690480"/>
          </a:xfrm>
        </p:grpSpPr>
        <p:sp>
          <p:nvSpPr>
            <p:cNvPr id="717" name="Google Shape;717;p23"/>
            <p:cNvSpPr/>
            <p:nvPr/>
          </p:nvSpPr>
          <p:spPr>
            <a:xfrm>
              <a:off x="194365" y="4081430"/>
              <a:ext cx="922680" cy="690480"/>
            </a:xfrm>
            <a:custGeom>
              <a:avLst/>
              <a:gdLst/>
              <a:ahLst/>
              <a:cxnLst/>
              <a:rect l="l" t="t" r="r" b="b"/>
              <a:pathLst>
                <a:path w="2563" h="1918" extrusionOk="0">
                  <a:moveTo>
                    <a:pt x="2510" y="12"/>
                  </a:moveTo>
                  <a:lnTo>
                    <a:pt x="2510" y="12"/>
                  </a:lnTo>
                  <a:cubicBezTo>
                    <a:pt x="2448" y="64"/>
                    <a:pt x="2448" y="64"/>
                    <a:pt x="2448" y="64"/>
                  </a:cubicBezTo>
                  <a:cubicBezTo>
                    <a:pt x="2250" y="231"/>
                    <a:pt x="2010" y="345"/>
                    <a:pt x="1750" y="408"/>
                  </a:cubicBezTo>
                  <a:cubicBezTo>
                    <a:pt x="1666" y="429"/>
                    <a:pt x="1666" y="429"/>
                    <a:pt x="1666" y="429"/>
                  </a:cubicBezTo>
                  <a:cubicBezTo>
                    <a:pt x="1500" y="210"/>
                    <a:pt x="1229" y="64"/>
                    <a:pt x="927" y="64"/>
                  </a:cubicBezTo>
                  <a:cubicBezTo>
                    <a:pt x="416" y="64"/>
                    <a:pt x="0" y="481"/>
                    <a:pt x="0" y="991"/>
                  </a:cubicBezTo>
                  <a:cubicBezTo>
                    <a:pt x="0" y="1502"/>
                    <a:pt x="416" y="1918"/>
                    <a:pt x="927" y="1918"/>
                  </a:cubicBezTo>
                  <a:cubicBezTo>
                    <a:pt x="1437" y="1918"/>
                    <a:pt x="1854" y="1502"/>
                    <a:pt x="1854" y="991"/>
                  </a:cubicBezTo>
                  <a:cubicBezTo>
                    <a:pt x="1854" y="970"/>
                    <a:pt x="1854" y="960"/>
                    <a:pt x="1854" y="950"/>
                  </a:cubicBezTo>
                  <a:cubicBezTo>
                    <a:pt x="1937" y="887"/>
                    <a:pt x="1937" y="887"/>
                    <a:pt x="1937" y="887"/>
                  </a:cubicBezTo>
                  <a:cubicBezTo>
                    <a:pt x="2229" y="679"/>
                    <a:pt x="2448" y="387"/>
                    <a:pt x="2562" y="43"/>
                  </a:cubicBezTo>
                  <a:cubicBezTo>
                    <a:pt x="2573" y="12"/>
                    <a:pt x="2531" y="-19"/>
                    <a:pt x="2510" y="12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3"/>
            <p:cNvSpPr/>
            <p:nvPr/>
          </p:nvSpPr>
          <p:spPr>
            <a:xfrm>
              <a:off x="313885" y="4217870"/>
              <a:ext cx="428040" cy="408240"/>
            </a:xfrm>
            <a:custGeom>
              <a:avLst/>
              <a:gdLst/>
              <a:ahLst/>
              <a:cxnLst/>
              <a:rect l="l" t="t" r="r" b="b"/>
              <a:pathLst>
                <a:path w="1189" h="1134" extrusionOk="0">
                  <a:moveTo>
                    <a:pt x="657" y="39"/>
                  </a:moveTo>
                  <a:lnTo>
                    <a:pt x="657" y="39"/>
                  </a:lnTo>
                  <a:cubicBezTo>
                    <a:pt x="782" y="289"/>
                    <a:pt x="782" y="289"/>
                    <a:pt x="782" y="289"/>
                  </a:cubicBezTo>
                  <a:cubicBezTo>
                    <a:pt x="793" y="321"/>
                    <a:pt x="814" y="331"/>
                    <a:pt x="845" y="331"/>
                  </a:cubicBezTo>
                  <a:cubicBezTo>
                    <a:pt x="1126" y="373"/>
                    <a:pt x="1126" y="373"/>
                    <a:pt x="1126" y="373"/>
                  </a:cubicBezTo>
                  <a:cubicBezTo>
                    <a:pt x="1189" y="383"/>
                    <a:pt x="1209" y="466"/>
                    <a:pt x="1168" y="508"/>
                  </a:cubicBezTo>
                  <a:cubicBezTo>
                    <a:pt x="959" y="706"/>
                    <a:pt x="959" y="706"/>
                    <a:pt x="959" y="706"/>
                  </a:cubicBezTo>
                  <a:cubicBezTo>
                    <a:pt x="949" y="716"/>
                    <a:pt x="939" y="748"/>
                    <a:pt x="939" y="768"/>
                  </a:cubicBezTo>
                  <a:cubicBezTo>
                    <a:pt x="991" y="1050"/>
                    <a:pt x="991" y="1050"/>
                    <a:pt x="991" y="1050"/>
                  </a:cubicBezTo>
                  <a:cubicBezTo>
                    <a:pt x="1001" y="1112"/>
                    <a:pt x="939" y="1154"/>
                    <a:pt x="876" y="1123"/>
                  </a:cubicBezTo>
                  <a:cubicBezTo>
                    <a:pt x="626" y="998"/>
                    <a:pt x="626" y="998"/>
                    <a:pt x="626" y="998"/>
                  </a:cubicBezTo>
                  <a:cubicBezTo>
                    <a:pt x="605" y="987"/>
                    <a:pt x="584" y="987"/>
                    <a:pt x="564" y="998"/>
                  </a:cubicBezTo>
                  <a:cubicBezTo>
                    <a:pt x="303" y="1123"/>
                    <a:pt x="303" y="1123"/>
                    <a:pt x="303" y="1123"/>
                  </a:cubicBezTo>
                  <a:cubicBezTo>
                    <a:pt x="251" y="1154"/>
                    <a:pt x="189" y="1112"/>
                    <a:pt x="199" y="1050"/>
                  </a:cubicBezTo>
                  <a:cubicBezTo>
                    <a:pt x="251" y="768"/>
                    <a:pt x="251" y="768"/>
                    <a:pt x="251" y="768"/>
                  </a:cubicBezTo>
                  <a:cubicBezTo>
                    <a:pt x="251" y="748"/>
                    <a:pt x="241" y="716"/>
                    <a:pt x="220" y="706"/>
                  </a:cubicBezTo>
                  <a:cubicBezTo>
                    <a:pt x="22" y="508"/>
                    <a:pt x="22" y="508"/>
                    <a:pt x="22" y="508"/>
                  </a:cubicBezTo>
                  <a:cubicBezTo>
                    <a:pt x="-20" y="466"/>
                    <a:pt x="1" y="383"/>
                    <a:pt x="64" y="373"/>
                  </a:cubicBezTo>
                  <a:cubicBezTo>
                    <a:pt x="345" y="331"/>
                    <a:pt x="345" y="331"/>
                    <a:pt x="345" y="331"/>
                  </a:cubicBezTo>
                  <a:cubicBezTo>
                    <a:pt x="366" y="331"/>
                    <a:pt x="386" y="321"/>
                    <a:pt x="397" y="289"/>
                  </a:cubicBezTo>
                  <a:cubicBezTo>
                    <a:pt x="522" y="39"/>
                    <a:pt x="522" y="39"/>
                    <a:pt x="522" y="39"/>
                  </a:cubicBezTo>
                  <a:cubicBezTo>
                    <a:pt x="553" y="-13"/>
                    <a:pt x="636" y="-13"/>
                    <a:pt x="657" y="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24"/>
          <p:cNvGrpSpPr/>
          <p:nvPr/>
        </p:nvGrpSpPr>
        <p:grpSpPr>
          <a:xfrm>
            <a:off x="62465" y="61443"/>
            <a:ext cx="9008936" cy="4984562"/>
            <a:chOff x="62465" y="61443"/>
            <a:chExt cx="9008936" cy="4984562"/>
          </a:xfrm>
        </p:grpSpPr>
        <p:sp>
          <p:nvSpPr>
            <p:cNvPr id="721" name="Google Shape;721;p24"/>
            <p:cNvSpPr/>
            <p:nvPr/>
          </p:nvSpPr>
          <p:spPr>
            <a:xfrm>
              <a:off x="8857875" y="2673908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2" name="Google Shape;722;p24"/>
            <p:cNvGrpSpPr/>
            <p:nvPr/>
          </p:nvGrpSpPr>
          <p:grpSpPr>
            <a:xfrm>
              <a:off x="6952951" y="61443"/>
              <a:ext cx="2118450" cy="1752875"/>
              <a:chOff x="5491775" y="-2376465"/>
              <a:chExt cx="2118450" cy="1752875"/>
            </a:xfrm>
          </p:grpSpPr>
          <p:grpSp>
            <p:nvGrpSpPr>
              <p:cNvPr id="723" name="Google Shape;723;p24"/>
              <p:cNvGrpSpPr/>
              <p:nvPr/>
            </p:nvGrpSpPr>
            <p:grpSpPr>
              <a:xfrm>
                <a:off x="5491775" y="-2376465"/>
                <a:ext cx="2071080" cy="1704960"/>
                <a:chOff x="5229000" y="875160"/>
                <a:chExt cx="2071080" cy="1704960"/>
              </a:xfrm>
            </p:grpSpPr>
            <p:sp>
              <p:nvSpPr>
                <p:cNvPr id="724" name="Google Shape;724;p24"/>
                <p:cNvSpPr/>
                <p:nvPr/>
              </p:nvSpPr>
              <p:spPr>
                <a:xfrm>
                  <a:off x="5229000" y="875160"/>
                  <a:ext cx="93600" cy="9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260" extrusionOk="0">
                      <a:moveTo>
                        <a:pt x="260" y="130"/>
                      </a:moveTo>
                      <a:lnTo>
                        <a:pt x="260" y="130"/>
                      </a:lnTo>
                      <a:cubicBezTo>
                        <a:pt x="260" y="205"/>
                        <a:pt x="205" y="260"/>
                        <a:pt x="129" y="260"/>
                      </a:cubicBezTo>
                      <a:cubicBezTo>
                        <a:pt x="55" y="260"/>
                        <a:pt x="0" y="205"/>
                        <a:pt x="0" y="130"/>
                      </a:cubicBezTo>
                      <a:cubicBezTo>
                        <a:pt x="0" y="64"/>
                        <a:pt x="55" y="0"/>
                        <a:pt x="129" y="0"/>
                      </a:cubicBezTo>
                      <a:cubicBezTo>
                        <a:pt x="205" y="0"/>
                        <a:pt x="260" y="64"/>
                        <a:pt x="260" y="13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5" name="Google Shape;725;p24"/>
                <p:cNvSpPr/>
                <p:nvPr/>
              </p:nvSpPr>
              <p:spPr>
                <a:xfrm>
                  <a:off x="5275440" y="921960"/>
                  <a:ext cx="2024640" cy="1658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4" h="4606" fill="none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1249"/>
                        <a:pt x="0" y="1249"/>
                        <a:pt x="0" y="1249"/>
                      </a:cubicBezTo>
                      <a:cubicBezTo>
                        <a:pt x="4924" y="1249"/>
                        <a:pt x="4924" y="1249"/>
                        <a:pt x="4924" y="1249"/>
                      </a:cubicBezTo>
                      <a:cubicBezTo>
                        <a:pt x="5316" y="1249"/>
                        <a:pt x="5624" y="1566"/>
                        <a:pt x="5624" y="1948"/>
                      </a:cubicBezTo>
                      <a:cubicBezTo>
                        <a:pt x="5624" y="4606"/>
                        <a:pt x="5624" y="4606"/>
                        <a:pt x="5624" y="460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6825" tIns="51825" rIns="96825" bIns="51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26" name="Google Shape;726;p24"/>
              <p:cNvSpPr/>
              <p:nvPr/>
            </p:nvSpPr>
            <p:spPr>
              <a:xfrm>
                <a:off x="7516625" y="-717190"/>
                <a:ext cx="9360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0" extrusionOk="0">
                    <a:moveTo>
                      <a:pt x="260" y="130"/>
                    </a:moveTo>
                    <a:lnTo>
                      <a:pt x="260" y="130"/>
                    </a:lnTo>
                    <a:cubicBezTo>
                      <a:pt x="260" y="205"/>
                      <a:pt x="205" y="260"/>
                      <a:pt x="129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29" y="0"/>
                    </a:cubicBezTo>
                    <a:cubicBezTo>
                      <a:pt x="205" y="0"/>
                      <a:pt x="260" y="64"/>
                      <a:pt x="260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7" name="Google Shape;727;p24"/>
            <p:cNvGrpSpPr/>
            <p:nvPr/>
          </p:nvGrpSpPr>
          <p:grpSpPr>
            <a:xfrm>
              <a:off x="62465" y="4384685"/>
              <a:ext cx="93240" cy="661320"/>
              <a:chOff x="5433765" y="2597510"/>
              <a:chExt cx="93240" cy="661320"/>
            </a:xfrm>
          </p:grpSpPr>
          <p:sp>
            <p:nvSpPr>
              <p:cNvPr id="728" name="Google Shape;728;p24"/>
              <p:cNvSpPr/>
              <p:nvPr/>
            </p:nvSpPr>
            <p:spPr>
              <a:xfrm>
                <a:off x="5433765" y="2597510"/>
                <a:ext cx="9324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60" extrusionOk="0">
                    <a:moveTo>
                      <a:pt x="259" y="130"/>
                    </a:moveTo>
                    <a:lnTo>
                      <a:pt x="259" y="130"/>
                    </a:lnTo>
                    <a:cubicBezTo>
                      <a:pt x="259" y="205"/>
                      <a:pt x="204" y="260"/>
                      <a:pt x="130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30" y="0"/>
                    </a:cubicBezTo>
                    <a:cubicBezTo>
                      <a:pt x="204" y="0"/>
                      <a:pt x="259" y="64"/>
                      <a:pt x="259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29" name="Google Shape;729;p24"/>
              <p:cNvCxnSpPr/>
              <p:nvPr/>
            </p:nvCxnSpPr>
            <p:spPr>
              <a:xfrm>
                <a:off x="5480385" y="2644310"/>
                <a:ext cx="0" cy="58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730" name="Google Shape;730;p24"/>
              <p:cNvSpPr/>
              <p:nvPr/>
            </p:nvSpPr>
            <p:spPr>
              <a:xfrm>
                <a:off x="5451945" y="3201590"/>
                <a:ext cx="56880" cy="5724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58" y="84"/>
                    </a:moveTo>
                    <a:lnTo>
                      <a:pt x="158" y="84"/>
                    </a:lnTo>
                    <a:cubicBezTo>
                      <a:pt x="158" y="130"/>
                      <a:pt x="122" y="159"/>
                      <a:pt x="75" y="159"/>
                    </a:cubicBezTo>
                    <a:cubicBezTo>
                      <a:pt x="38" y="159"/>
                      <a:pt x="0" y="130"/>
                      <a:pt x="0" y="84"/>
                    </a:cubicBezTo>
                    <a:cubicBezTo>
                      <a:pt x="0" y="37"/>
                      <a:pt x="38" y="0"/>
                      <a:pt x="75" y="0"/>
                    </a:cubicBezTo>
                    <a:cubicBezTo>
                      <a:pt x="122" y="0"/>
                      <a:pt x="158" y="37"/>
                      <a:pt x="158" y="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1" name="Google Shape;731;p24"/>
            <p:cNvGrpSpPr/>
            <p:nvPr/>
          </p:nvGrpSpPr>
          <p:grpSpPr>
            <a:xfrm>
              <a:off x="109071" y="99234"/>
              <a:ext cx="93228" cy="93557"/>
              <a:chOff x="6334720" y="1002240"/>
              <a:chExt cx="130920" cy="131400"/>
            </a:xfrm>
          </p:grpSpPr>
          <p:cxnSp>
            <p:nvCxnSpPr>
              <p:cNvPr id="732" name="Google Shape;732;p24"/>
              <p:cNvCxnSpPr/>
              <p:nvPr/>
            </p:nvCxnSpPr>
            <p:spPr>
              <a:xfrm rot="10800000" flipH="1">
                <a:off x="633484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733" name="Google Shape;733;p24"/>
              <p:cNvCxnSpPr/>
              <p:nvPr/>
            </p:nvCxnSpPr>
            <p:spPr>
              <a:xfrm rot="10800000">
                <a:off x="633472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734" name="Google Shape;734;p24"/>
            <p:cNvSpPr/>
            <p:nvPr/>
          </p:nvSpPr>
          <p:spPr>
            <a:xfrm>
              <a:off x="8918025" y="77107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8975225" y="4944200"/>
              <a:ext cx="42300" cy="42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73000" y="1495675"/>
              <a:ext cx="42300" cy="42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737" name="Google Shape;737;p24"/>
          <p:cNvGrpSpPr/>
          <p:nvPr/>
        </p:nvGrpSpPr>
        <p:grpSpPr>
          <a:xfrm>
            <a:off x="229950" y="221250"/>
            <a:ext cx="8684100" cy="4701000"/>
            <a:chOff x="229950" y="223100"/>
            <a:chExt cx="8684100" cy="4701000"/>
          </a:xfrm>
        </p:grpSpPr>
        <p:sp>
          <p:nvSpPr>
            <p:cNvPr id="738" name="Google Shape;738;p24"/>
            <p:cNvSpPr/>
            <p:nvPr/>
          </p:nvSpPr>
          <p:spPr>
            <a:xfrm>
              <a:off x="232050" y="223100"/>
              <a:ext cx="8679900" cy="4701000"/>
            </a:xfrm>
            <a:prstGeom prst="roundRect">
              <a:avLst>
                <a:gd name="adj" fmla="val 273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39" name="Google Shape;739;p24"/>
            <p:cNvSpPr/>
            <p:nvPr/>
          </p:nvSpPr>
          <p:spPr>
            <a:xfrm flipH="1">
              <a:off x="229950" y="223100"/>
              <a:ext cx="8684100" cy="316500"/>
            </a:xfrm>
            <a:prstGeom prst="round2SameRect">
              <a:avLst>
                <a:gd name="adj1" fmla="val 41145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740" name="Google Shape;740;p24"/>
          <p:cNvGrpSpPr/>
          <p:nvPr/>
        </p:nvGrpSpPr>
        <p:grpSpPr>
          <a:xfrm>
            <a:off x="91409" y="1700339"/>
            <a:ext cx="713864" cy="628538"/>
            <a:chOff x="3580496" y="2654084"/>
            <a:chExt cx="1269543" cy="1117798"/>
          </a:xfrm>
        </p:grpSpPr>
        <p:sp>
          <p:nvSpPr>
            <p:cNvPr id="741" name="Google Shape;741;p24"/>
            <p:cNvSpPr/>
            <p:nvPr/>
          </p:nvSpPr>
          <p:spPr>
            <a:xfrm>
              <a:off x="3580496" y="2654084"/>
              <a:ext cx="1269543" cy="1117798"/>
            </a:xfrm>
            <a:custGeom>
              <a:avLst/>
              <a:gdLst/>
              <a:ahLst/>
              <a:cxnLst/>
              <a:rect l="l" t="t" r="r" b="b"/>
              <a:pathLst>
                <a:path w="1958" h="1724" extrusionOk="0">
                  <a:moveTo>
                    <a:pt x="1865" y="1724"/>
                  </a:moveTo>
                  <a:lnTo>
                    <a:pt x="1865" y="1724"/>
                  </a:lnTo>
                  <a:cubicBezTo>
                    <a:pt x="93" y="1724"/>
                    <a:pt x="93" y="1724"/>
                    <a:pt x="93" y="1724"/>
                  </a:cubicBezTo>
                  <a:cubicBezTo>
                    <a:pt x="47" y="1724"/>
                    <a:pt x="0" y="1678"/>
                    <a:pt x="0" y="163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47"/>
                    <a:pt x="47" y="0"/>
                    <a:pt x="93" y="0"/>
                  </a:cubicBezTo>
                  <a:cubicBezTo>
                    <a:pt x="1865" y="0"/>
                    <a:pt x="1865" y="0"/>
                    <a:pt x="1865" y="0"/>
                  </a:cubicBezTo>
                  <a:cubicBezTo>
                    <a:pt x="1921" y="0"/>
                    <a:pt x="1958" y="47"/>
                    <a:pt x="1958" y="103"/>
                  </a:cubicBezTo>
                  <a:cubicBezTo>
                    <a:pt x="1958" y="1631"/>
                    <a:pt x="1958" y="1631"/>
                    <a:pt x="1958" y="1631"/>
                  </a:cubicBezTo>
                  <a:cubicBezTo>
                    <a:pt x="1958" y="1678"/>
                    <a:pt x="1921" y="1724"/>
                    <a:pt x="1865" y="1724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3634960" y="2787001"/>
              <a:ext cx="1160614" cy="930418"/>
            </a:xfrm>
            <a:custGeom>
              <a:avLst/>
              <a:gdLst/>
              <a:ahLst/>
              <a:cxnLst/>
              <a:rect l="l" t="t" r="r" b="b"/>
              <a:pathLst>
                <a:path w="1790" h="1435" extrusionOk="0">
                  <a:moveTo>
                    <a:pt x="0" y="1426"/>
                  </a:moveTo>
                  <a:lnTo>
                    <a:pt x="0" y="1426"/>
                  </a:ln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0"/>
                    <a:pt x="9" y="0"/>
                  </a:cubicBezTo>
                  <a:cubicBezTo>
                    <a:pt x="1781" y="0"/>
                    <a:pt x="1781" y="0"/>
                    <a:pt x="1781" y="0"/>
                  </a:cubicBezTo>
                  <a:cubicBezTo>
                    <a:pt x="1790" y="0"/>
                    <a:pt x="1790" y="10"/>
                    <a:pt x="1790" y="10"/>
                  </a:cubicBezTo>
                  <a:cubicBezTo>
                    <a:pt x="1790" y="1426"/>
                    <a:pt x="1790" y="1426"/>
                    <a:pt x="1790" y="1426"/>
                  </a:cubicBezTo>
                  <a:cubicBezTo>
                    <a:pt x="1790" y="1435"/>
                    <a:pt x="1790" y="1435"/>
                    <a:pt x="1781" y="1435"/>
                  </a:cubicBezTo>
                  <a:cubicBezTo>
                    <a:pt x="9" y="1435"/>
                    <a:pt x="9" y="1435"/>
                    <a:pt x="9" y="1435"/>
                  </a:cubicBezTo>
                  <a:cubicBezTo>
                    <a:pt x="0" y="1435"/>
                    <a:pt x="0" y="1435"/>
                    <a:pt x="0" y="1426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4529734" y="2696876"/>
              <a:ext cx="54465" cy="54463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84" y="46"/>
                  </a:moveTo>
                  <a:lnTo>
                    <a:pt x="84" y="46"/>
                  </a:lnTo>
                  <a:cubicBezTo>
                    <a:pt x="84" y="65"/>
                    <a:pt x="65" y="84"/>
                    <a:pt x="37" y="84"/>
                  </a:cubicBezTo>
                  <a:cubicBezTo>
                    <a:pt x="18" y="84"/>
                    <a:pt x="0" y="65"/>
                    <a:pt x="0" y="46"/>
                  </a:cubicBezTo>
                  <a:cubicBezTo>
                    <a:pt x="0" y="18"/>
                    <a:pt x="18" y="0"/>
                    <a:pt x="37" y="0"/>
                  </a:cubicBezTo>
                  <a:cubicBezTo>
                    <a:pt x="65" y="0"/>
                    <a:pt x="84" y="18"/>
                    <a:pt x="84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4619860" y="2696876"/>
              <a:ext cx="54465" cy="54463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84" y="46"/>
                  </a:moveTo>
                  <a:lnTo>
                    <a:pt x="84" y="46"/>
                  </a:lnTo>
                  <a:cubicBezTo>
                    <a:pt x="84" y="65"/>
                    <a:pt x="65" y="84"/>
                    <a:pt x="38" y="84"/>
                  </a:cubicBezTo>
                  <a:cubicBezTo>
                    <a:pt x="19" y="84"/>
                    <a:pt x="0" y="65"/>
                    <a:pt x="0" y="46"/>
                  </a:cubicBezTo>
                  <a:cubicBezTo>
                    <a:pt x="0" y="18"/>
                    <a:pt x="19" y="0"/>
                    <a:pt x="38" y="0"/>
                  </a:cubicBezTo>
                  <a:cubicBezTo>
                    <a:pt x="65" y="0"/>
                    <a:pt x="84" y="18"/>
                    <a:pt x="84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4704799" y="2696876"/>
              <a:ext cx="54465" cy="54463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84" y="46"/>
                  </a:moveTo>
                  <a:lnTo>
                    <a:pt x="84" y="46"/>
                  </a:lnTo>
                  <a:cubicBezTo>
                    <a:pt x="84" y="65"/>
                    <a:pt x="65" y="84"/>
                    <a:pt x="46" y="84"/>
                  </a:cubicBezTo>
                  <a:cubicBezTo>
                    <a:pt x="19" y="84"/>
                    <a:pt x="0" y="65"/>
                    <a:pt x="0" y="46"/>
                  </a:cubicBezTo>
                  <a:cubicBezTo>
                    <a:pt x="0" y="18"/>
                    <a:pt x="19" y="0"/>
                    <a:pt x="46" y="0"/>
                  </a:cubicBezTo>
                  <a:cubicBezTo>
                    <a:pt x="65" y="0"/>
                    <a:pt x="84" y="18"/>
                    <a:pt x="84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3888480" y="3056077"/>
              <a:ext cx="213968" cy="323539"/>
            </a:xfrm>
            <a:custGeom>
              <a:avLst/>
              <a:gdLst/>
              <a:ahLst/>
              <a:cxnLst/>
              <a:rect l="l" t="t" r="r" b="b"/>
              <a:pathLst>
                <a:path w="330" h="499" extrusionOk="0">
                  <a:moveTo>
                    <a:pt x="280" y="499"/>
                  </a:moveTo>
                  <a:lnTo>
                    <a:pt x="280" y="499"/>
                  </a:lnTo>
                  <a:cubicBezTo>
                    <a:pt x="271" y="499"/>
                    <a:pt x="262" y="490"/>
                    <a:pt x="252" y="490"/>
                  </a:cubicBezTo>
                  <a:cubicBezTo>
                    <a:pt x="19" y="284"/>
                    <a:pt x="19" y="284"/>
                    <a:pt x="19" y="284"/>
                  </a:cubicBezTo>
                  <a:cubicBezTo>
                    <a:pt x="9" y="275"/>
                    <a:pt x="0" y="266"/>
                    <a:pt x="0" y="248"/>
                  </a:cubicBezTo>
                  <a:cubicBezTo>
                    <a:pt x="0" y="238"/>
                    <a:pt x="9" y="219"/>
                    <a:pt x="19" y="210"/>
                  </a:cubicBezTo>
                  <a:cubicBezTo>
                    <a:pt x="252" y="14"/>
                    <a:pt x="252" y="14"/>
                    <a:pt x="252" y="14"/>
                  </a:cubicBezTo>
                  <a:cubicBezTo>
                    <a:pt x="271" y="-5"/>
                    <a:pt x="298" y="-5"/>
                    <a:pt x="317" y="24"/>
                  </a:cubicBezTo>
                  <a:cubicBezTo>
                    <a:pt x="336" y="43"/>
                    <a:pt x="336" y="70"/>
                    <a:pt x="308" y="89"/>
                  </a:cubicBezTo>
                  <a:cubicBezTo>
                    <a:pt x="121" y="248"/>
                    <a:pt x="121" y="248"/>
                    <a:pt x="121" y="248"/>
                  </a:cubicBezTo>
                  <a:cubicBezTo>
                    <a:pt x="308" y="415"/>
                    <a:pt x="308" y="415"/>
                    <a:pt x="308" y="415"/>
                  </a:cubicBezTo>
                  <a:cubicBezTo>
                    <a:pt x="336" y="434"/>
                    <a:pt x="336" y="462"/>
                    <a:pt x="317" y="480"/>
                  </a:cubicBezTo>
                  <a:cubicBezTo>
                    <a:pt x="308" y="490"/>
                    <a:pt x="289" y="499"/>
                    <a:pt x="280" y="4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4329383" y="3056077"/>
              <a:ext cx="212023" cy="323539"/>
            </a:xfrm>
            <a:custGeom>
              <a:avLst/>
              <a:gdLst/>
              <a:ahLst/>
              <a:cxnLst/>
              <a:rect l="l" t="t" r="r" b="b"/>
              <a:pathLst>
                <a:path w="327" h="499" extrusionOk="0">
                  <a:moveTo>
                    <a:pt x="48" y="499"/>
                  </a:moveTo>
                  <a:lnTo>
                    <a:pt x="48" y="499"/>
                  </a:lnTo>
                  <a:cubicBezTo>
                    <a:pt x="38" y="499"/>
                    <a:pt x="19" y="490"/>
                    <a:pt x="10" y="480"/>
                  </a:cubicBezTo>
                  <a:cubicBezTo>
                    <a:pt x="-8" y="462"/>
                    <a:pt x="1" y="434"/>
                    <a:pt x="19" y="415"/>
                  </a:cubicBezTo>
                  <a:cubicBezTo>
                    <a:pt x="206" y="248"/>
                    <a:pt x="206" y="248"/>
                    <a:pt x="206" y="248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" y="70"/>
                    <a:pt x="-8" y="43"/>
                    <a:pt x="10" y="24"/>
                  </a:cubicBezTo>
                  <a:cubicBezTo>
                    <a:pt x="29" y="-5"/>
                    <a:pt x="57" y="-5"/>
                    <a:pt x="85" y="14"/>
                  </a:cubicBezTo>
                  <a:cubicBezTo>
                    <a:pt x="309" y="210"/>
                    <a:pt x="309" y="210"/>
                    <a:pt x="309" y="210"/>
                  </a:cubicBezTo>
                  <a:cubicBezTo>
                    <a:pt x="318" y="219"/>
                    <a:pt x="327" y="238"/>
                    <a:pt x="327" y="248"/>
                  </a:cubicBezTo>
                  <a:cubicBezTo>
                    <a:pt x="327" y="266"/>
                    <a:pt x="318" y="275"/>
                    <a:pt x="309" y="284"/>
                  </a:cubicBezTo>
                  <a:cubicBezTo>
                    <a:pt x="85" y="490"/>
                    <a:pt x="85" y="490"/>
                    <a:pt x="85" y="490"/>
                  </a:cubicBezTo>
                  <a:cubicBezTo>
                    <a:pt x="76" y="490"/>
                    <a:pt x="57" y="499"/>
                    <a:pt x="48" y="4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4103744" y="3002261"/>
              <a:ext cx="222397" cy="425334"/>
            </a:xfrm>
            <a:custGeom>
              <a:avLst/>
              <a:gdLst/>
              <a:ahLst/>
              <a:cxnLst/>
              <a:rect l="l" t="t" r="r" b="b"/>
              <a:pathLst>
                <a:path w="343" h="656" extrusionOk="0">
                  <a:moveTo>
                    <a:pt x="50" y="656"/>
                  </a:moveTo>
                  <a:lnTo>
                    <a:pt x="50" y="656"/>
                  </a:lnTo>
                  <a:cubicBezTo>
                    <a:pt x="42" y="656"/>
                    <a:pt x="42" y="656"/>
                    <a:pt x="32" y="647"/>
                  </a:cubicBezTo>
                  <a:cubicBezTo>
                    <a:pt x="4" y="638"/>
                    <a:pt x="-5" y="610"/>
                    <a:pt x="4" y="582"/>
                  </a:cubicBezTo>
                  <a:cubicBezTo>
                    <a:pt x="247" y="32"/>
                    <a:pt x="247" y="32"/>
                    <a:pt x="247" y="32"/>
                  </a:cubicBezTo>
                  <a:cubicBezTo>
                    <a:pt x="255" y="4"/>
                    <a:pt x="284" y="-5"/>
                    <a:pt x="312" y="4"/>
                  </a:cubicBezTo>
                  <a:cubicBezTo>
                    <a:pt x="340" y="14"/>
                    <a:pt x="349" y="41"/>
                    <a:pt x="340" y="69"/>
                  </a:cubicBezTo>
                  <a:cubicBezTo>
                    <a:pt x="97" y="629"/>
                    <a:pt x="97" y="629"/>
                    <a:pt x="97" y="629"/>
                  </a:cubicBezTo>
                  <a:cubicBezTo>
                    <a:pt x="88" y="647"/>
                    <a:pt x="69" y="656"/>
                    <a:pt x="50" y="6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1" name="Google Shape;751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9pPr>
          </a:lstStyle>
          <a:p>
            <a:endParaRPr/>
          </a:p>
        </p:txBody>
      </p:sp>
      <p:sp>
        <p:nvSpPr>
          <p:cNvPr id="752" name="Google Shape;752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53" name="Google Shape;753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54" name="Google Shape;754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">
  <p:cSld name="Title and Content"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 1">
  <p:cSld name="OBJECT_2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8" name="Google Shape;758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9pPr>
          </a:lstStyle>
          <a:p>
            <a:endParaRPr/>
          </a:p>
        </p:txBody>
      </p:sp>
      <p:sp>
        <p:nvSpPr>
          <p:cNvPr id="759" name="Google Shape;759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1" name="Google Shape;761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4" name="Google Shape;76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3">
  <p:cSld name="BLANK_3"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4">
  <p:cSld name="BLANK_4"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6">
  <p:cSld name="BLANK_6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5"/>
          <p:cNvGrpSpPr/>
          <p:nvPr/>
        </p:nvGrpSpPr>
        <p:grpSpPr>
          <a:xfrm>
            <a:off x="62465" y="61443"/>
            <a:ext cx="9008936" cy="4984562"/>
            <a:chOff x="62465" y="61443"/>
            <a:chExt cx="9008936" cy="4984562"/>
          </a:xfrm>
        </p:grpSpPr>
        <p:grpSp>
          <p:nvGrpSpPr>
            <p:cNvPr id="105" name="Google Shape;105;p5"/>
            <p:cNvGrpSpPr/>
            <p:nvPr/>
          </p:nvGrpSpPr>
          <p:grpSpPr>
            <a:xfrm>
              <a:off x="6952951" y="61443"/>
              <a:ext cx="2118450" cy="1752875"/>
              <a:chOff x="5491775" y="-2376465"/>
              <a:chExt cx="2118450" cy="1752875"/>
            </a:xfrm>
          </p:grpSpPr>
          <p:grpSp>
            <p:nvGrpSpPr>
              <p:cNvPr id="106" name="Google Shape;106;p5"/>
              <p:cNvGrpSpPr/>
              <p:nvPr/>
            </p:nvGrpSpPr>
            <p:grpSpPr>
              <a:xfrm>
                <a:off x="5491775" y="-2376465"/>
                <a:ext cx="2071080" cy="1704960"/>
                <a:chOff x="5229000" y="875160"/>
                <a:chExt cx="2071080" cy="1704960"/>
              </a:xfrm>
            </p:grpSpPr>
            <p:sp>
              <p:nvSpPr>
                <p:cNvPr id="107" name="Google Shape;107;p5"/>
                <p:cNvSpPr/>
                <p:nvPr/>
              </p:nvSpPr>
              <p:spPr>
                <a:xfrm>
                  <a:off x="5229000" y="875160"/>
                  <a:ext cx="93600" cy="9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260" extrusionOk="0">
                      <a:moveTo>
                        <a:pt x="260" y="130"/>
                      </a:moveTo>
                      <a:lnTo>
                        <a:pt x="260" y="130"/>
                      </a:lnTo>
                      <a:cubicBezTo>
                        <a:pt x="260" y="205"/>
                        <a:pt x="205" y="260"/>
                        <a:pt x="129" y="260"/>
                      </a:cubicBezTo>
                      <a:cubicBezTo>
                        <a:pt x="55" y="260"/>
                        <a:pt x="0" y="205"/>
                        <a:pt x="0" y="130"/>
                      </a:cubicBezTo>
                      <a:cubicBezTo>
                        <a:pt x="0" y="64"/>
                        <a:pt x="55" y="0"/>
                        <a:pt x="129" y="0"/>
                      </a:cubicBezTo>
                      <a:cubicBezTo>
                        <a:pt x="205" y="0"/>
                        <a:pt x="260" y="64"/>
                        <a:pt x="260" y="13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5"/>
                <p:cNvSpPr/>
                <p:nvPr/>
              </p:nvSpPr>
              <p:spPr>
                <a:xfrm>
                  <a:off x="5275440" y="921960"/>
                  <a:ext cx="2024640" cy="1658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4" h="4606" fill="none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1249"/>
                        <a:pt x="0" y="1249"/>
                        <a:pt x="0" y="1249"/>
                      </a:cubicBezTo>
                      <a:cubicBezTo>
                        <a:pt x="4924" y="1249"/>
                        <a:pt x="4924" y="1249"/>
                        <a:pt x="4924" y="1249"/>
                      </a:cubicBezTo>
                      <a:cubicBezTo>
                        <a:pt x="5316" y="1249"/>
                        <a:pt x="5624" y="1566"/>
                        <a:pt x="5624" y="1948"/>
                      </a:cubicBezTo>
                      <a:cubicBezTo>
                        <a:pt x="5624" y="4606"/>
                        <a:pt x="5624" y="4606"/>
                        <a:pt x="5624" y="460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6825" tIns="51825" rIns="96825" bIns="51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9" name="Google Shape;109;p5"/>
              <p:cNvSpPr/>
              <p:nvPr/>
            </p:nvSpPr>
            <p:spPr>
              <a:xfrm>
                <a:off x="7516625" y="-717190"/>
                <a:ext cx="9360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0" extrusionOk="0">
                    <a:moveTo>
                      <a:pt x="260" y="130"/>
                    </a:moveTo>
                    <a:lnTo>
                      <a:pt x="260" y="130"/>
                    </a:lnTo>
                    <a:cubicBezTo>
                      <a:pt x="260" y="205"/>
                      <a:pt x="205" y="260"/>
                      <a:pt x="129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29" y="0"/>
                    </a:cubicBezTo>
                    <a:cubicBezTo>
                      <a:pt x="205" y="0"/>
                      <a:pt x="260" y="64"/>
                      <a:pt x="260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" name="Google Shape;110;p5"/>
            <p:cNvGrpSpPr/>
            <p:nvPr/>
          </p:nvGrpSpPr>
          <p:grpSpPr>
            <a:xfrm>
              <a:off x="62465" y="4384685"/>
              <a:ext cx="93240" cy="661320"/>
              <a:chOff x="5433765" y="2597510"/>
              <a:chExt cx="93240" cy="661320"/>
            </a:xfrm>
          </p:grpSpPr>
          <p:sp>
            <p:nvSpPr>
              <p:cNvPr id="111" name="Google Shape;111;p5"/>
              <p:cNvSpPr/>
              <p:nvPr/>
            </p:nvSpPr>
            <p:spPr>
              <a:xfrm>
                <a:off x="5433765" y="2597510"/>
                <a:ext cx="9324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60" extrusionOk="0">
                    <a:moveTo>
                      <a:pt x="259" y="130"/>
                    </a:moveTo>
                    <a:lnTo>
                      <a:pt x="259" y="130"/>
                    </a:lnTo>
                    <a:cubicBezTo>
                      <a:pt x="259" y="205"/>
                      <a:pt x="204" y="260"/>
                      <a:pt x="130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30" y="0"/>
                    </a:cubicBezTo>
                    <a:cubicBezTo>
                      <a:pt x="204" y="0"/>
                      <a:pt x="259" y="64"/>
                      <a:pt x="259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2" name="Google Shape;112;p5"/>
              <p:cNvCxnSpPr/>
              <p:nvPr/>
            </p:nvCxnSpPr>
            <p:spPr>
              <a:xfrm>
                <a:off x="5480385" y="2644310"/>
                <a:ext cx="0" cy="58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113" name="Google Shape;113;p5"/>
              <p:cNvSpPr/>
              <p:nvPr/>
            </p:nvSpPr>
            <p:spPr>
              <a:xfrm>
                <a:off x="5451945" y="3201590"/>
                <a:ext cx="56880" cy="5724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58" y="84"/>
                    </a:moveTo>
                    <a:lnTo>
                      <a:pt x="158" y="84"/>
                    </a:lnTo>
                    <a:cubicBezTo>
                      <a:pt x="158" y="130"/>
                      <a:pt x="122" y="159"/>
                      <a:pt x="75" y="159"/>
                    </a:cubicBezTo>
                    <a:cubicBezTo>
                      <a:pt x="38" y="159"/>
                      <a:pt x="0" y="130"/>
                      <a:pt x="0" y="84"/>
                    </a:cubicBezTo>
                    <a:cubicBezTo>
                      <a:pt x="0" y="37"/>
                      <a:pt x="38" y="0"/>
                      <a:pt x="75" y="0"/>
                    </a:cubicBezTo>
                    <a:cubicBezTo>
                      <a:pt x="122" y="0"/>
                      <a:pt x="158" y="37"/>
                      <a:pt x="158" y="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" name="Google Shape;114;p5"/>
            <p:cNvGrpSpPr/>
            <p:nvPr/>
          </p:nvGrpSpPr>
          <p:grpSpPr>
            <a:xfrm>
              <a:off x="109071" y="99234"/>
              <a:ext cx="93228" cy="93557"/>
              <a:chOff x="6334720" y="1002240"/>
              <a:chExt cx="130920" cy="131400"/>
            </a:xfrm>
          </p:grpSpPr>
          <p:cxnSp>
            <p:nvCxnSpPr>
              <p:cNvPr id="115" name="Google Shape;115;p5"/>
              <p:cNvCxnSpPr/>
              <p:nvPr/>
            </p:nvCxnSpPr>
            <p:spPr>
              <a:xfrm rot="10800000" flipH="1">
                <a:off x="633484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116" name="Google Shape;116;p5"/>
              <p:cNvCxnSpPr/>
              <p:nvPr/>
            </p:nvCxnSpPr>
            <p:spPr>
              <a:xfrm rot="10800000">
                <a:off x="633472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117" name="Google Shape;117;p5"/>
            <p:cNvSpPr/>
            <p:nvPr/>
          </p:nvSpPr>
          <p:spPr>
            <a:xfrm>
              <a:off x="8918025" y="77107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8975225" y="3648800"/>
              <a:ext cx="42300" cy="42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73000" y="1495675"/>
              <a:ext cx="42300" cy="42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20" name="Google Shape;120;p5"/>
          <p:cNvGrpSpPr/>
          <p:nvPr/>
        </p:nvGrpSpPr>
        <p:grpSpPr>
          <a:xfrm>
            <a:off x="229950" y="221250"/>
            <a:ext cx="8684100" cy="4701000"/>
            <a:chOff x="229950" y="223100"/>
            <a:chExt cx="8684100" cy="4701000"/>
          </a:xfrm>
        </p:grpSpPr>
        <p:sp>
          <p:nvSpPr>
            <p:cNvPr id="121" name="Google Shape;121;p5"/>
            <p:cNvSpPr/>
            <p:nvPr/>
          </p:nvSpPr>
          <p:spPr>
            <a:xfrm>
              <a:off x="232050" y="223100"/>
              <a:ext cx="8679900" cy="4701000"/>
            </a:xfrm>
            <a:prstGeom prst="roundRect">
              <a:avLst>
                <a:gd name="adj" fmla="val 273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 flipH="1">
              <a:off x="229950" y="223100"/>
              <a:ext cx="8684100" cy="316500"/>
            </a:xfrm>
            <a:prstGeom prst="round2SameRect">
              <a:avLst>
                <a:gd name="adj1" fmla="val 41145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123" name="Google Shape;123;p5"/>
          <p:cNvGrpSpPr/>
          <p:nvPr/>
        </p:nvGrpSpPr>
        <p:grpSpPr>
          <a:xfrm>
            <a:off x="391172" y="650875"/>
            <a:ext cx="8341453" cy="4134938"/>
            <a:chOff x="391172" y="650875"/>
            <a:chExt cx="8341453" cy="4134938"/>
          </a:xfrm>
        </p:grpSpPr>
        <p:grpSp>
          <p:nvGrpSpPr>
            <p:cNvPr id="124" name="Google Shape;124;p5"/>
            <p:cNvGrpSpPr/>
            <p:nvPr/>
          </p:nvGrpSpPr>
          <p:grpSpPr>
            <a:xfrm>
              <a:off x="391172" y="3849961"/>
              <a:ext cx="177875" cy="177875"/>
              <a:chOff x="2025000" y="896760"/>
              <a:chExt cx="206280" cy="206280"/>
            </a:xfrm>
          </p:grpSpPr>
          <p:sp>
            <p:nvSpPr>
              <p:cNvPr id="125" name="Google Shape;125;p5"/>
              <p:cNvSpPr/>
              <p:nvPr/>
            </p:nvSpPr>
            <p:spPr>
              <a:xfrm>
                <a:off x="2122560" y="896760"/>
                <a:ext cx="15120" cy="206280"/>
              </a:xfrm>
              <a:custGeom>
                <a:avLst/>
                <a:gdLst/>
                <a:ahLst/>
                <a:cxnLst/>
                <a:rect l="l" t="t" r="r" b="b"/>
                <a:pathLst>
                  <a:path w="42" h="573" extrusionOk="0">
                    <a:moveTo>
                      <a:pt x="21" y="573"/>
                    </a:moveTo>
                    <a:lnTo>
                      <a:pt x="21" y="573"/>
                    </a:lnTo>
                    <a:cubicBezTo>
                      <a:pt x="10" y="573"/>
                      <a:pt x="0" y="563"/>
                      <a:pt x="0" y="55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1"/>
                      <a:pt x="10" y="0"/>
                      <a:pt x="21" y="0"/>
                    </a:cubicBezTo>
                    <a:cubicBezTo>
                      <a:pt x="31" y="0"/>
                      <a:pt x="42" y="11"/>
                      <a:pt x="42" y="21"/>
                    </a:cubicBezTo>
                    <a:cubicBezTo>
                      <a:pt x="42" y="552"/>
                      <a:pt x="42" y="552"/>
                      <a:pt x="42" y="552"/>
                    </a:cubicBezTo>
                    <a:cubicBezTo>
                      <a:pt x="42" y="563"/>
                      <a:pt x="31" y="573"/>
                      <a:pt x="21" y="5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2025000" y="990720"/>
                <a:ext cx="206280" cy="1476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41" extrusionOk="0">
                    <a:moveTo>
                      <a:pt x="552" y="41"/>
                    </a:moveTo>
                    <a:lnTo>
                      <a:pt x="552" y="41"/>
                    </a:lnTo>
                    <a:cubicBezTo>
                      <a:pt x="21" y="41"/>
                      <a:pt x="21" y="41"/>
                      <a:pt x="21" y="41"/>
                    </a:cubicBezTo>
                    <a:cubicBezTo>
                      <a:pt x="11" y="41"/>
                      <a:pt x="0" y="31"/>
                      <a:pt x="0" y="20"/>
                    </a:cubicBezTo>
                    <a:cubicBezTo>
                      <a:pt x="0" y="10"/>
                      <a:pt x="11" y="0"/>
                      <a:pt x="21" y="0"/>
                    </a:cubicBezTo>
                    <a:cubicBezTo>
                      <a:pt x="552" y="0"/>
                      <a:pt x="552" y="0"/>
                      <a:pt x="552" y="0"/>
                    </a:cubicBezTo>
                    <a:cubicBezTo>
                      <a:pt x="563" y="0"/>
                      <a:pt x="573" y="10"/>
                      <a:pt x="573" y="20"/>
                    </a:cubicBezTo>
                    <a:cubicBezTo>
                      <a:pt x="573" y="31"/>
                      <a:pt x="563" y="41"/>
                      <a:pt x="552" y="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20" y="206"/>
                    </a:moveTo>
                    <a:lnTo>
                      <a:pt x="20" y="206"/>
                    </a:lnTo>
                    <a:cubicBezTo>
                      <a:pt x="10" y="206"/>
                      <a:pt x="10" y="206"/>
                      <a:pt x="0" y="206"/>
                    </a:cubicBezTo>
                    <a:cubicBezTo>
                      <a:pt x="0" y="195"/>
                      <a:pt x="0" y="185"/>
                      <a:pt x="0" y="174"/>
                    </a:cubicBezTo>
                    <a:cubicBezTo>
                      <a:pt x="166" y="8"/>
                      <a:pt x="166" y="8"/>
                      <a:pt x="166" y="8"/>
                    </a:cubicBezTo>
                    <a:cubicBezTo>
                      <a:pt x="177" y="-3"/>
                      <a:pt x="187" y="-3"/>
                      <a:pt x="198" y="8"/>
                    </a:cubicBezTo>
                    <a:cubicBezTo>
                      <a:pt x="208" y="18"/>
                      <a:pt x="208" y="29"/>
                      <a:pt x="198" y="39"/>
                    </a:cubicBezTo>
                    <a:cubicBezTo>
                      <a:pt x="31" y="206"/>
                      <a:pt x="31" y="206"/>
                      <a:pt x="31" y="206"/>
                    </a:cubicBezTo>
                    <a:lnTo>
                      <a:pt x="20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87" y="206"/>
                    </a:moveTo>
                    <a:lnTo>
                      <a:pt x="187" y="206"/>
                    </a:lnTo>
                    <a:cubicBezTo>
                      <a:pt x="177" y="206"/>
                      <a:pt x="177" y="206"/>
                      <a:pt x="166" y="20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9"/>
                      <a:pt x="0" y="18"/>
                      <a:pt x="0" y="8"/>
                    </a:cubicBezTo>
                    <a:cubicBezTo>
                      <a:pt x="10" y="-3"/>
                      <a:pt x="20" y="-3"/>
                      <a:pt x="31" y="8"/>
                    </a:cubicBezTo>
                    <a:cubicBezTo>
                      <a:pt x="198" y="174"/>
                      <a:pt x="198" y="174"/>
                      <a:pt x="198" y="174"/>
                    </a:cubicBezTo>
                    <a:cubicBezTo>
                      <a:pt x="208" y="185"/>
                      <a:pt x="208" y="195"/>
                      <a:pt x="198" y="206"/>
                    </a:cubicBezTo>
                    <a:lnTo>
                      <a:pt x="187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9" name="Google Shape;129;p5"/>
            <p:cNvSpPr/>
            <p:nvPr/>
          </p:nvSpPr>
          <p:spPr>
            <a:xfrm>
              <a:off x="402024" y="4150267"/>
              <a:ext cx="32595" cy="34457"/>
            </a:xfrm>
            <a:custGeom>
              <a:avLst/>
              <a:gdLst/>
              <a:ahLst/>
              <a:cxnLst/>
              <a:rect l="l" t="t" r="r" b="b"/>
              <a:pathLst>
                <a:path w="105" h="111" extrusionOk="0">
                  <a:moveTo>
                    <a:pt x="56" y="111"/>
                  </a:moveTo>
                  <a:lnTo>
                    <a:pt x="56" y="111"/>
                  </a:lnTo>
                  <a:cubicBezTo>
                    <a:pt x="121" y="111"/>
                    <a:pt x="121" y="0"/>
                    <a:pt x="56" y="0"/>
                  </a:cubicBezTo>
                  <a:cubicBezTo>
                    <a:pt x="-19" y="0"/>
                    <a:pt x="-19" y="111"/>
                    <a:pt x="56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1046447" y="4684614"/>
              <a:ext cx="101199" cy="101199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" name="Google Shape;131;p5"/>
            <p:cNvGrpSpPr/>
            <p:nvPr/>
          </p:nvGrpSpPr>
          <p:grpSpPr>
            <a:xfrm>
              <a:off x="8592825" y="650875"/>
              <a:ext cx="139800" cy="1101225"/>
              <a:chOff x="8592825" y="650875"/>
              <a:chExt cx="139800" cy="1101225"/>
            </a:xfrm>
          </p:grpSpPr>
          <p:cxnSp>
            <p:nvCxnSpPr>
              <p:cNvPr id="132" name="Google Shape;132;p5"/>
              <p:cNvCxnSpPr/>
              <p:nvPr/>
            </p:nvCxnSpPr>
            <p:spPr>
              <a:xfrm>
                <a:off x="8662725" y="711875"/>
                <a:ext cx="0" cy="952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3" name="Google Shape;133;p5"/>
              <p:cNvSpPr/>
              <p:nvPr/>
            </p:nvSpPr>
            <p:spPr>
              <a:xfrm>
                <a:off x="8612175" y="1651000"/>
                <a:ext cx="101100" cy="10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8592825" y="650875"/>
                <a:ext cx="139800" cy="139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35" name="Google Shape;135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subTitle" idx="1"/>
          </p:nvPr>
        </p:nvSpPr>
        <p:spPr>
          <a:xfrm>
            <a:off x="5284427" y="2561199"/>
            <a:ext cx="2813100" cy="14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subTitle" idx="2"/>
          </p:nvPr>
        </p:nvSpPr>
        <p:spPr>
          <a:xfrm>
            <a:off x="1542050" y="2561204"/>
            <a:ext cx="2813100" cy="14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subTitle" idx="3"/>
          </p:nvPr>
        </p:nvSpPr>
        <p:spPr>
          <a:xfrm>
            <a:off x="1542050" y="2116950"/>
            <a:ext cx="2813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4"/>
          </p:nvPr>
        </p:nvSpPr>
        <p:spPr>
          <a:xfrm>
            <a:off x="5284429" y="2116950"/>
            <a:ext cx="2813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i Jamjuree"/>
              <a:buNone/>
              <a:defRPr sz="2000" b="1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grpSp>
        <p:nvGrpSpPr>
          <p:cNvPr id="140" name="Google Shape;140;p5"/>
          <p:cNvGrpSpPr/>
          <p:nvPr/>
        </p:nvGrpSpPr>
        <p:grpSpPr>
          <a:xfrm>
            <a:off x="455487" y="4227457"/>
            <a:ext cx="610906" cy="457167"/>
            <a:chOff x="194365" y="4081430"/>
            <a:chExt cx="922680" cy="690480"/>
          </a:xfrm>
        </p:grpSpPr>
        <p:sp>
          <p:nvSpPr>
            <p:cNvPr id="141" name="Google Shape;141;p5"/>
            <p:cNvSpPr/>
            <p:nvPr/>
          </p:nvSpPr>
          <p:spPr>
            <a:xfrm>
              <a:off x="194365" y="4081430"/>
              <a:ext cx="922680" cy="690480"/>
            </a:xfrm>
            <a:custGeom>
              <a:avLst/>
              <a:gdLst/>
              <a:ahLst/>
              <a:cxnLst/>
              <a:rect l="l" t="t" r="r" b="b"/>
              <a:pathLst>
                <a:path w="2563" h="1918" extrusionOk="0">
                  <a:moveTo>
                    <a:pt x="2510" y="12"/>
                  </a:moveTo>
                  <a:lnTo>
                    <a:pt x="2510" y="12"/>
                  </a:lnTo>
                  <a:cubicBezTo>
                    <a:pt x="2448" y="64"/>
                    <a:pt x="2448" y="64"/>
                    <a:pt x="2448" y="64"/>
                  </a:cubicBezTo>
                  <a:cubicBezTo>
                    <a:pt x="2250" y="231"/>
                    <a:pt x="2010" y="345"/>
                    <a:pt x="1750" y="408"/>
                  </a:cubicBezTo>
                  <a:cubicBezTo>
                    <a:pt x="1666" y="429"/>
                    <a:pt x="1666" y="429"/>
                    <a:pt x="1666" y="429"/>
                  </a:cubicBezTo>
                  <a:cubicBezTo>
                    <a:pt x="1500" y="210"/>
                    <a:pt x="1229" y="64"/>
                    <a:pt x="927" y="64"/>
                  </a:cubicBezTo>
                  <a:cubicBezTo>
                    <a:pt x="416" y="64"/>
                    <a:pt x="0" y="481"/>
                    <a:pt x="0" y="991"/>
                  </a:cubicBezTo>
                  <a:cubicBezTo>
                    <a:pt x="0" y="1502"/>
                    <a:pt x="416" y="1918"/>
                    <a:pt x="927" y="1918"/>
                  </a:cubicBezTo>
                  <a:cubicBezTo>
                    <a:pt x="1437" y="1918"/>
                    <a:pt x="1854" y="1502"/>
                    <a:pt x="1854" y="991"/>
                  </a:cubicBezTo>
                  <a:cubicBezTo>
                    <a:pt x="1854" y="970"/>
                    <a:pt x="1854" y="960"/>
                    <a:pt x="1854" y="950"/>
                  </a:cubicBezTo>
                  <a:cubicBezTo>
                    <a:pt x="1937" y="887"/>
                    <a:pt x="1937" y="887"/>
                    <a:pt x="1937" y="887"/>
                  </a:cubicBezTo>
                  <a:cubicBezTo>
                    <a:pt x="2229" y="679"/>
                    <a:pt x="2448" y="387"/>
                    <a:pt x="2562" y="43"/>
                  </a:cubicBezTo>
                  <a:cubicBezTo>
                    <a:pt x="2573" y="12"/>
                    <a:pt x="2531" y="-19"/>
                    <a:pt x="2510" y="12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313885" y="4217870"/>
              <a:ext cx="428040" cy="408240"/>
            </a:xfrm>
            <a:custGeom>
              <a:avLst/>
              <a:gdLst/>
              <a:ahLst/>
              <a:cxnLst/>
              <a:rect l="l" t="t" r="r" b="b"/>
              <a:pathLst>
                <a:path w="1189" h="1134" extrusionOk="0">
                  <a:moveTo>
                    <a:pt x="657" y="39"/>
                  </a:moveTo>
                  <a:lnTo>
                    <a:pt x="657" y="39"/>
                  </a:lnTo>
                  <a:cubicBezTo>
                    <a:pt x="782" y="289"/>
                    <a:pt x="782" y="289"/>
                    <a:pt x="782" y="289"/>
                  </a:cubicBezTo>
                  <a:cubicBezTo>
                    <a:pt x="793" y="321"/>
                    <a:pt x="814" y="331"/>
                    <a:pt x="845" y="331"/>
                  </a:cubicBezTo>
                  <a:cubicBezTo>
                    <a:pt x="1126" y="373"/>
                    <a:pt x="1126" y="373"/>
                    <a:pt x="1126" y="373"/>
                  </a:cubicBezTo>
                  <a:cubicBezTo>
                    <a:pt x="1189" y="383"/>
                    <a:pt x="1209" y="466"/>
                    <a:pt x="1168" y="508"/>
                  </a:cubicBezTo>
                  <a:cubicBezTo>
                    <a:pt x="959" y="706"/>
                    <a:pt x="959" y="706"/>
                    <a:pt x="959" y="706"/>
                  </a:cubicBezTo>
                  <a:cubicBezTo>
                    <a:pt x="949" y="716"/>
                    <a:pt x="939" y="748"/>
                    <a:pt x="939" y="768"/>
                  </a:cubicBezTo>
                  <a:cubicBezTo>
                    <a:pt x="991" y="1050"/>
                    <a:pt x="991" y="1050"/>
                    <a:pt x="991" y="1050"/>
                  </a:cubicBezTo>
                  <a:cubicBezTo>
                    <a:pt x="1001" y="1112"/>
                    <a:pt x="939" y="1154"/>
                    <a:pt x="876" y="1123"/>
                  </a:cubicBezTo>
                  <a:cubicBezTo>
                    <a:pt x="626" y="998"/>
                    <a:pt x="626" y="998"/>
                    <a:pt x="626" y="998"/>
                  </a:cubicBezTo>
                  <a:cubicBezTo>
                    <a:pt x="605" y="987"/>
                    <a:pt x="584" y="987"/>
                    <a:pt x="564" y="998"/>
                  </a:cubicBezTo>
                  <a:cubicBezTo>
                    <a:pt x="303" y="1123"/>
                    <a:pt x="303" y="1123"/>
                    <a:pt x="303" y="1123"/>
                  </a:cubicBezTo>
                  <a:cubicBezTo>
                    <a:pt x="251" y="1154"/>
                    <a:pt x="189" y="1112"/>
                    <a:pt x="199" y="1050"/>
                  </a:cubicBezTo>
                  <a:cubicBezTo>
                    <a:pt x="251" y="768"/>
                    <a:pt x="251" y="768"/>
                    <a:pt x="251" y="768"/>
                  </a:cubicBezTo>
                  <a:cubicBezTo>
                    <a:pt x="251" y="748"/>
                    <a:pt x="241" y="716"/>
                    <a:pt x="220" y="706"/>
                  </a:cubicBezTo>
                  <a:cubicBezTo>
                    <a:pt x="22" y="508"/>
                    <a:pt x="22" y="508"/>
                    <a:pt x="22" y="508"/>
                  </a:cubicBezTo>
                  <a:cubicBezTo>
                    <a:pt x="-20" y="466"/>
                    <a:pt x="1" y="383"/>
                    <a:pt x="64" y="373"/>
                  </a:cubicBezTo>
                  <a:cubicBezTo>
                    <a:pt x="345" y="331"/>
                    <a:pt x="345" y="331"/>
                    <a:pt x="345" y="331"/>
                  </a:cubicBezTo>
                  <a:cubicBezTo>
                    <a:pt x="366" y="331"/>
                    <a:pt x="386" y="321"/>
                    <a:pt x="397" y="289"/>
                  </a:cubicBezTo>
                  <a:cubicBezTo>
                    <a:pt x="522" y="39"/>
                    <a:pt x="522" y="39"/>
                    <a:pt x="522" y="39"/>
                  </a:cubicBezTo>
                  <a:cubicBezTo>
                    <a:pt x="553" y="-13"/>
                    <a:pt x="636" y="-13"/>
                    <a:pt x="657" y="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rot="10800000">
            <a:off x="62465" y="61443"/>
            <a:ext cx="9008936" cy="4984562"/>
            <a:chOff x="62465" y="61443"/>
            <a:chExt cx="9008936" cy="4984562"/>
          </a:xfrm>
        </p:grpSpPr>
        <p:sp>
          <p:nvSpPr>
            <p:cNvPr id="145" name="Google Shape;145;p6"/>
            <p:cNvSpPr/>
            <p:nvPr/>
          </p:nvSpPr>
          <p:spPr>
            <a:xfrm>
              <a:off x="8857875" y="2673908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" name="Google Shape;146;p6"/>
            <p:cNvGrpSpPr/>
            <p:nvPr/>
          </p:nvGrpSpPr>
          <p:grpSpPr>
            <a:xfrm>
              <a:off x="6952951" y="61443"/>
              <a:ext cx="2118450" cy="1752875"/>
              <a:chOff x="5491775" y="-2376465"/>
              <a:chExt cx="2118450" cy="1752875"/>
            </a:xfrm>
          </p:grpSpPr>
          <p:grpSp>
            <p:nvGrpSpPr>
              <p:cNvPr id="147" name="Google Shape;147;p6"/>
              <p:cNvGrpSpPr/>
              <p:nvPr/>
            </p:nvGrpSpPr>
            <p:grpSpPr>
              <a:xfrm>
                <a:off x="5491775" y="-2376465"/>
                <a:ext cx="2071080" cy="1704960"/>
                <a:chOff x="5229000" y="875160"/>
                <a:chExt cx="2071080" cy="1704960"/>
              </a:xfrm>
            </p:grpSpPr>
            <p:sp>
              <p:nvSpPr>
                <p:cNvPr id="148" name="Google Shape;148;p6"/>
                <p:cNvSpPr/>
                <p:nvPr/>
              </p:nvSpPr>
              <p:spPr>
                <a:xfrm>
                  <a:off x="5229000" y="875160"/>
                  <a:ext cx="93600" cy="9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260" extrusionOk="0">
                      <a:moveTo>
                        <a:pt x="260" y="130"/>
                      </a:moveTo>
                      <a:lnTo>
                        <a:pt x="260" y="130"/>
                      </a:lnTo>
                      <a:cubicBezTo>
                        <a:pt x="260" y="205"/>
                        <a:pt x="205" y="260"/>
                        <a:pt x="129" y="260"/>
                      </a:cubicBezTo>
                      <a:cubicBezTo>
                        <a:pt x="55" y="260"/>
                        <a:pt x="0" y="205"/>
                        <a:pt x="0" y="130"/>
                      </a:cubicBezTo>
                      <a:cubicBezTo>
                        <a:pt x="0" y="64"/>
                        <a:pt x="55" y="0"/>
                        <a:pt x="129" y="0"/>
                      </a:cubicBezTo>
                      <a:cubicBezTo>
                        <a:pt x="205" y="0"/>
                        <a:pt x="260" y="64"/>
                        <a:pt x="260" y="13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" name="Google Shape;149;p6"/>
                <p:cNvSpPr/>
                <p:nvPr/>
              </p:nvSpPr>
              <p:spPr>
                <a:xfrm>
                  <a:off x="5275440" y="921960"/>
                  <a:ext cx="2024640" cy="1658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4" h="4606" fill="none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1249"/>
                        <a:pt x="0" y="1249"/>
                        <a:pt x="0" y="1249"/>
                      </a:cubicBezTo>
                      <a:cubicBezTo>
                        <a:pt x="4924" y="1249"/>
                        <a:pt x="4924" y="1249"/>
                        <a:pt x="4924" y="1249"/>
                      </a:cubicBezTo>
                      <a:cubicBezTo>
                        <a:pt x="5316" y="1249"/>
                        <a:pt x="5624" y="1566"/>
                        <a:pt x="5624" y="1948"/>
                      </a:cubicBezTo>
                      <a:cubicBezTo>
                        <a:pt x="5624" y="4606"/>
                        <a:pt x="5624" y="4606"/>
                        <a:pt x="5624" y="460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6825" tIns="51825" rIns="96825" bIns="51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0" name="Google Shape;150;p6"/>
              <p:cNvSpPr/>
              <p:nvPr/>
            </p:nvSpPr>
            <p:spPr>
              <a:xfrm>
                <a:off x="7516625" y="-717190"/>
                <a:ext cx="9360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0" extrusionOk="0">
                    <a:moveTo>
                      <a:pt x="260" y="130"/>
                    </a:moveTo>
                    <a:lnTo>
                      <a:pt x="260" y="130"/>
                    </a:lnTo>
                    <a:cubicBezTo>
                      <a:pt x="260" y="205"/>
                      <a:pt x="205" y="260"/>
                      <a:pt x="129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29" y="0"/>
                    </a:cubicBezTo>
                    <a:cubicBezTo>
                      <a:pt x="205" y="0"/>
                      <a:pt x="260" y="64"/>
                      <a:pt x="260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1" name="Google Shape;151;p6"/>
            <p:cNvGrpSpPr/>
            <p:nvPr/>
          </p:nvGrpSpPr>
          <p:grpSpPr>
            <a:xfrm>
              <a:off x="62465" y="4384685"/>
              <a:ext cx="93240" cy="661320"/>
              <a:chOff x="5433765" y="2597510"/>
              <a:chExt cx="93240" cy="661320"/>
            </a:xfrm>
          </p:grpSpPr>
          <p:sp>
            <p:nvSpPr>
              <p:cNvPr id="152" name="Google Shape;152;p6"/>
              <p:cNvSpPr/>
              <p:nvPr/>
            </p:nvSpPr>
            <p:spPr>
              <a:xfrm>
                <a:off x="5433765" y="2597510"/>
                <a:ext cx="9324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60" extrusionOk="0">
                    <a:moveTo>
                      <a:pt x="259" y="130"/>
                    </a:moveTo>
                    <a:lnTo>
                      <a:pt x="259" y="130"/>
                    </a:lnTo>
                    <a:cubicBezTo>
                      <a:pt x="259" y="205"/>
                      <a:pt x="204" y="260"/>
                      <a:pt x="130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30" y="0"/>
                    </a:cubicBezTo>
                    <a:cubicBezTo>
                      <a:pt x="204" y="0"/>
                      <a:pt x="259" y="64"/>
                      <a:pt x="259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3" name="Google Shape;153;p6"/>
              <p:cNvCxnSpPr/>
              <p:nvPr/>
            </p:nvCxnSpPr>
            <p:spPr>
              <a:xfrm>
                <a:off x="5480385" y="2644310"/>
                <a:ext cx="0" cy="58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154" name="Google Shape;154;p6"/>
              <p:cNvSpPr/>
              <p:nvPr/>
            </p:nvSpPr>
            <p:spPr>
              <a:xfrm>
                <a:off x="5451945" y="3201590"/>
                <a:ext cx="56880" cy="5724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58" y="84"/>
                    </a:moveTo>
                    <a:lnTo>
                      <a:pt x="158" y="84"/>
                    </a:lnTo>
                    <a:cubicBezTo>
                      <a:pt x="158" y="130"/>
                      <a:pt x="122" y="159"/>
                      <a:pt x="75" y="159"/>
                    </a:cubicBezTo>
                    <a:cubicBezTo>
                      <a:pt x="38" y="159"/>
                      <a:pt x="0" y="130"/>
                      <a:pt x="0" y="84"/>
                    </a:cubicBezTo>
                    <a:cubicBezTo>
                      <a:pt x="0" y="37"/>
                      <a:pt x="38" y="0"/>
                      <a:pt x="75" y="0"/>
                    </a:cubicBezTo>
                    <a:cubicBezTo>
                      <a:pt x="122" y="0"/>
                      <a:pt x="158" y="37"/>
                      <a:pt x="158" y="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5" name="Google Shape;155;p6"/>
            <p:cNvSpPr/>
            <p:nvPr/>
          </p:nvSpPr>
          <p:spPr>
            <a:xfrm>
              <a:off x="8918025" y="77107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8975225" y="4944200"/>
              <a:ext cx="42300" cy="42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3000" y="1495675"/>
              <a:ext cx="42300" cy="42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58" name="Google Shape;158;p6"/>
          <p:cNvGrpSpPr/>
          <p:nvPr/>
        </p:nvGrpSpPr>
        <p:grpSpPr>
          <a:xfrm>
            <a:off x="229950" y="221250"/>
            <a:ext cx="8684100" cy="4701000"/>
            <a:chOff x="229950" y="223100"/>
            <a:chExt cx="8684100" cy="4701000"/>
          </a:xfrm>
        </p:grpSpPr>
        <p:sp>
          <p:nvSpPr>
            <p:cNvPr id="159" name="Google Shape;159;p6"/>
            <p:cNvSpPr/>
            <p:nvPr/>
          </p:nvSpPr>
          <p:spPr>
            <a:xfrm>
              <a:off x="232050" y="223100"/>
              <a:ext cx="8679900" cy="4701000"/>
            </a:xfrm>
            <a:prstGeom prst="roundRect">
              <a:avLst>
                <a:gd name="adj" fmla="val 273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 flipH="1">
              <a:off x="229950" y="223100"/>
              <a:ext cx="8684100" cy="316500"/>
            </a:xfrm>
            <a:prstGeom prst="round2SameRect">
              <a:avLst>
                <a:gd name="adj1" fmla="val 41145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61" name="Google Shape;161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2" name="Google Shape;162;p6"/>
          <p:cNvGrpSpPr/>
          <p:nvPr/>
        </p:nvGrpSpPr>
        <p:grpSpPr>
          <a:xfrm>
            <a:off x="359313" y="736923"/>
            <a:ext cx="8400534" cy="2201127"/>
            <a:chOff x="359313" y="736923"/>
            <a:chExt cx="8400534" cy="2201127"/>
          </a:xfrm>
        </p:grpSpPr>
        <p:grpSp>
          <p:nvGrpSpPr>
            <p:cNvPr id="163" name="Google Shape;163;p6"/>
            <p:cNvGrpSpPr/>
            <p:nvPr/>
          </p:nvGrpSpPr>
          <p:grpSpPr>
            <a:xfrm>
              <a:off x="8581972" y="736923"/>
              <a:ext cx="177875" cy="177875"/>
              <a:chOff x="2025000" y="896760"/>
              <a:chExt cx="206280" cy="206280"/>
            </a:xfrm>
          </p:grpSpPr>
          <p:sp>
            <p:nvSpPr>
              <p:cNvPr id="164" name="Google Shape;164;p6"/>
              <p:cNvSpPr/>
              <p:nvPr/>
            </p:nvSpPr>
            <p:spPr>
              <a:xfrm>
                <a:off x="2122560" y="896760"/>
                <a:ext cx="15120" cy="206280"/>
              </a:xfrm>
              <a:custGeom>
                <a:avLst/>
                <a:gdLst/>
                <a:ahLst/>
                <a:cxnLst/>
                <a:rect l="l" t="t" r="r" b="b"/>
                <a:pathLst>
                  <a:path w="42" h="573" extrusionOk="0">
                    <a:moveTo>
                      <a:pt x="21" y="573"/>
                    </a:moveTo>
                    <a:lnTo>
                      <a:pt x="21" y="573"/>
                    </a:lnTo>
                    <a:cubicBezTo>
                      <a:pt x="10" y="573"/>
                      <a:pt x="0" y="563"/>
                      <a:pt x="0" y="55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1"/>
                      <a:pt x="10" y="0"/>
                      <a:pt x="21" y="0"/>
                    </a:cubicBezTo>
                    <a:cubicBezTo>
                      <a:pt x="31" y="0"/>
                      <a:pt x="42" y="11"/>
                      <a:pt x="42" y="21"/>
                    </a:cubicBezTo>
                    <a:cubicBezTo>
                      <a:pt x="42" y="552"/>
                      <a:pt x="42" y="552"/>
                      <a:pt x="42" y="552"/>
                    </a:cubicBezTo>
                    <a:cubicBezTo>
                      <a:pt x="42" y="563"/>
                      <a:pt x="31" y="573"/>
                      <a:pt x="21" y="5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2025000" y="990720"/>
                <a:ext cx="206280" cy="1476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41" extrusionOk="0">
                    <a:moveTo>
                      <a:pt x="552" y="41"/>
                    </a:moveTo>
                    <a:lnTo>
                      <a:pt x="552" y="41"/>
                    </a:lnTo>
                    <a:cubicBezTo>
                      <a:pt x="21" y="41"/>
                      <a:pt x="21" y="41"/>
                      <a:pt x="21" y="41"/>
                    </a:cubicBezTo>
                    <a:cubicBezTo>
                      <a:pt x="11" y="41"/>
                      <a:pt x="0" y="31"/>
                      <a:pt x="0" y="20"/>
                    </a:cubicBezTo>
                    <a:cubicBezTo>
                      <a:pt x="0" y="10"/>
                      <a:pt x="11" y="0"/>
                      <a:pt x="21" y="0"/>
                    </a:cubicBezTo>
                    <a:cubicBezTo>
                      <a:pt x="552" y="0"/>
                      <a:pt x="552" y="0"/>
                      <a:pt x="552" y="0"/>
                    </a:cubicBezTo>
                    <a:cubicBezTo>
                      <a:pt x="563" y="0"/>
                      <a:pt x="573" y="10"/>
                      <a:pt x="573" y="20"/>
                    </a:cubicBezTo>
                    <a:cubicBezTo>
                      <a:pt x="573" y="31"/>
                      <a:pt x="563" y="41"/>
                      <a:pt x="552" y="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20" y="206"/>
                    </a:moveTo>
                    <a:lnTo>
                      <a:pt x="20" y="206"/>
                    </a:lnTo>
                    <a:cubicBezTo>
                      <a:pt x="10" y="206"/>
                      <a:pt x="10" y="206"/>
                      <a:pt x="0" y="206"/>
                    </a:cubicBezTo>
                    <a:cubicBezTo>
                      <a:pt x="0" y="195"/>
                      <a:pt x="0" y="185"/>
                      <a:pt x="0" y="174"/>
                    </a:cubicBezTo>
                    <a:cubicBezTo>
                      <a:pt x="166" y="8"/>
                      <a:pt x="166" y="8"/>
                      <a:pt x="166" y="8"/>
                    </a:cubicBezTo>
                    <a:cubicBezTo>
                      <a:pt x="177" y="-3"/>
                      <a:pt x="187" y="-3"/>
                      <a:pt x="198" y="8"/>
                    </a:cubicBezTo>
                    <a:cubicBezTo>
                      <a:pt x="208" y="18"/>
                      <a:pt x="208" y="29"/>
                      <a:pt x="198" y="39"/>
                    </a:cubicBezTo>
                    <a:cubicBezTo>
                      <a:pt x="31" y="206"/>
                      <a:pt x="31" y="206"/>
                      <a:pt x="31" y="206"/>
                    </a:cubicBezTo>
                    <a:lnTo>
                      <a:pt x="20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6"/>
              <p:cNvSpPr/>
              <p:nvPr/>
            </p:nvSpPr>
            <p:spPr>
              <a:xfrm>
                <a:off x="2092680" y="961560"/>
                <a:ext cx="7380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06" extrusionOk="0">
                    <a:moveTo>
                      <a:pt x="187" y="206"/>
                    </a:moveTo>
                    <a:lnTo>
                      <a:pt x="187" y="206"/>
                    </a:lnTo>
                    <a:cubicBezTo>
                      <a:pt x="177" y="206"/>
                      <a:pt x="177" y="206"/>
                      <a:pt x="166" y="20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9"/>
                      <a:pt x="0" y="18"/>
                      <a:pt x="0" y="8"/>
                    </a:cubicBezTo>
                    <a:cubicBezTo>
                      <a:pt x="10" y="-3"/>
                      <a:pt x="20" y="-3"/>
                      <a:pt x="31" y="8"/>
                    </a:cubicBezTo>
                    <a:cubicBezTo>
                      <a:pt x="198" y="174"/>
                      <a:pt x="198" y="174"/>
                      <a:pt x="198" y="174"/>
                    </a:cubicBezTo>
                    <a:cubicBezTo>
                      <a:pt x="208" y="185"/>
                      <a:pt x="208" y="195"/>
                      <a:pt x="198" y="206"/>
                    </a:cubicBezTo>
                    <a:lnTo>
                      <a:pt x="187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6"/>
            <p:cNvGrpSpPr/>
            <p:nvPr/>
          </p:nvGrpSpPr>
          <p:grpSpPr>
            <a:xfrm>
              <a:off x="359313" y="1755475"/>
              <a:ext cx="172108" cy="1182575"/>
              <a:chOff x="359313" y="1755475"/>
              <a:chExt cx="172108" cy="1182575"/>
            </a:xfrm>
          </p:grpSpPr>
          <p:sp>
            <p:nvSpPr>
              <p:cNvPr id="169" name="Google Shape;169;p6"/>
              <p:cNvSpPr/>
              <p:nvPr/>
            </p:nvSpPr>
            <p:spPr>
              <a:xfrm>
                <a:off x="408725" y="1802825"/>
                <a:ext cx="97750" cy="1105775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44231" extrusionOk="0">
                    <a:moveTo>
                      <a:pt x="0" y="0"/>
                    </a:moveTo>
                    <a:lnTo>
                      <a:pt x="0" y="24962"/>
                    </a:lnTo>
                    <a:lnTo>
                      <a:pt x="3910" y="31735"/>
                    </a:lnTo>
                    <a:lnTo>
                      <a:pt x="3910" y="4423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0" name="Google Shape;170;p6"/>
              <p:cNvSpPr/>
              <p:nvPr/>
            </p:nvSpPr>
            <p:spPr>
              <a:xfrm>
                <a:off x="359313" y="1755475"/>
                <a:ext cx="97800" cy="97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1" name="Google Shape;171;p6"/>
              <p:cNvSpPr/>
              <p:nvPr/>
            </p:nvSpPr>
            <p:spPr>
              <a:xfrm>
                <a:off x="481921" y="2888550"/>
                <a:ext cx="49500" cy="49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grpSp>
        <p:nvGrpSpPr>
          <p:cNvPr id="172" name="Google Shape;172;p6"/>
          <p:cNvGrpSpPr/>
          <p:nvPr/>
        </p:nvGrpSpPr>
        <p:grpSpPr>
          <a:xfrm>
            <a:off x="8317909" y="4439364"/>
            <a:ext cx="713864" cy="628538"/>
            <a:chOff x="3580496" y="2654084"/>
            <a:chExt cx="1269543" cy="1117798"/>
          </a:xfrm>
        </p:grpSpPr>
        <p:sp>
          <p:nvSpPr>
            <p:cNvPr id="173" name="Google Shape;173;p6"/>
            <p:cNvSpPr/>
            <p:nvPr/>
          </p:nvSpPr>
          <p:spPr>
            <a:xfrm>
              <a:off x="3580496" y="2654084"/>
              <a:ext cx="1269543" cy="1117798"/>
            </a:xfrm>
            <a:custGeom>
              <a:avLst/>
              <a:gdLst/>
              <a:ahLst/>
              <a:cxnLst/>
              <a:rect l="l" t="t" r="r" b="b"/>
              <a:pathLst>
                <a:path w="1958" h="1724" extrusionOk="0">
                  <a:moveTo>
                    <a:pt x="1865" y="1724"/>
                  </a:moveTo>
                  <a:lnTo>
                    <a:pt x="1865" y="1724"/>
                  </a:lnTo>
                  <a:cubicBezTo>
                    <a:pt x="93" y="1724"/>
                    <a:pt x="93" y="1724"/>
                    <a:pt x="93" y="1724"/>
                  </a:cubicBezTo>
                  <a:cubicBezTo>
                    <a:pt x="47" y="1724"/>
                    <a:pt x="0" y="1678"/>
                    <a:pt x="0" y="163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47"/>
                    <a:pt x="47" y="0"/>
                    <a:pt x="93" y="0"/>
                  </a:cubicBezTo>
                  <a:cubicBezTo>
                    <a:pt x="1865" y="0"/>
                    <a:pt x="1865" y="0"/>
                    <a:pt x="1865" y="0"/>
                  </a:cubicBezTo>
                  <a:cubicBezTo>
                    <a:pt x="1921" y="0"/>
                    <a:pt x="1958" y="47"/>
                    <a:pt x="1958" y="103"/>
                  </a:cubicBezTo>
                  <a:cubicBezTo>
                    <a:pt x="1958" y="1631"/>
                    <a:pt x="1958" y="1631"/>
                    <a:pt x="1958" y="1631"/>
                  </a:cubicBezTo>
                  <a:cubicBezTo>
                    <a:pt x="1958" y="1678"/>
                    <a:pt x="1921" y="1724"/>
                    <a:pt x="1865" y="1724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3634960" y="2787001"/>
              <a:ext cx="1160614" cy="930418"/>
            </a:xfrm>
            <a:custGeom>
              <a:avLst/>
              <a:gdLst/>
              <a:ahLst/>
              <a:cxnLst/>
              <a:rect l="l" t="t" r="r" b="b"/>
              <a:pathLst>
                <a:path w="1790" h="1435" extrusionOk="0">
                  <a:moveTo>
                    <a:pt x="0" y="1426"/>
                  </a:moveTo>
                  <a:lnTo>
                    <a:pt x="0" y="1426"/>
                  </a:ln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0"/>
                    <a:pt x="9" y="0"/>
                  </a:cubicBezTo>
                  <a:cubicBezTo>
                    <a:pt x="1781" y="0"/>
                    <a:pt x="1781" y="0"/>
                    <a:pt x="1781" y="0"/>
                  </a:cubicBezTo>
                  <a:cubicBezTo>
                    <a:pt x="1790" y="0"/>
                    <a:pt x="1790" y="10"/>
                    <a:pt x="1790" y="10"/>
                  </a:cubicBezTo>
                  <a:cubicBezTo>
                    <a:pt x="1790" y="1426"/>
                    <a:pt x="1790" y="1426"/>
                    <a:pt x="1790" y="1426"/>
                  </a:cubicBezTo>
                  <a:cubicBezTo>
                    <a:pt x="1790" y="1435"/>
                    <a:pt x="1790" y="1435"/>
                    <a:pt x="1781" y="1435"/>
                  </a:cubicBezTo>
                  <a:cubicBezTo>
                    <a:pt x="9" y="1435"/>
                    <a:pt x="9" y="1435"/>
                    <a:pt x="9" y="1435"/>
                  </a:cubicBezTo>
                  <a:cubicBezTo>
                    <a:pt x="0" y="1435"/>
                    <a:pt x="0" y="1435"/>
                    <a:pt x="0" y="1426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4529734" y="2696876"/>
              <a:ext cx="54465" cy="54463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84" y="46"/>
                  </a:moveTo>
                  <a:lnTo>
                    <a:pt x="84" y="46"/>
                  </a:lnTo>
                  <a:cubicBezTo>
                    <a:pt x="84" y="65"/>
                    <a:pt x="65" y="84"/>
                    <a:pt x="37" y="84"/>
                  </a:cubicBezTo>
                  <a:cubicBezTo>
                    <a:pt x="18" y="84"/>
                    <a:pt x="0" y="65"/>
                    <a:pt x="0" y="46"/>
                  </a:cubicBezTo>
                  <a:cubicBezTo>
                    <a:pt x="0" y="18"/>
                    <a:pt x="18" y="0"/>
                    <a:pt x="37" y="0"/>
                  </a:cubicBezTo>
                  <a:cubicBezTo>
                    <a:pt x="65" y="0"/>
                    <a:pt x="84" y="18"/>
                    <a:pt x="84" y="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4619860" y="2696876"/>
              <a:ext cx="54465" cy="54463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84" y="46"/>
                  </a:moveTo>
                  <a:lnTo>
                    <a:pt x="84" y="46"/>
                  </a:lnTo>
                  <a:cubicBezTo>
                    <a:pt x="84" y="65"/>
                    <a:pt x="65" y="84"/>
                    <a:pt x="38" y="84"/>
                  </a:cubicBezTo>
                  <a:cubicBezTo>
                    <a:pt x="19" y="84"/>
                    <a:pt x="0" y="65"/>
                    <a:pt x="0" y="46"/>
                  </a:cubicBezTo>
                  <a:cubicBezTo>
                    <a:pt x="0" y="18"/>
                    <a:pt x="19" y="0"/>
                    <a:pt x="38" y="0"/>
                  </a:cubicBezTo>
                  <a:cubicBezTo>
                    <a:pt x="65" y="0"/>
                    <a:pt x="84" y="18"/>
                    <a:pt x="84" y="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4704799" y="2696876"/>
              <a:ext cx="54465" cy="54463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84" y="46"/>
                  </a:moveTo>
                  <a:lnTo>
                    <a:pt x="84" y="46"/>
                  </a:lnTo>
                  <a:cubicBezTo>
                    <a:pt x="84" y="65"/>
                    <a:pt x="65" y="84"/>
                    <a:pt x="46" y="84"/>
                  </a:cubicBezTo>
                  <a:cubicBezTo>
                    <a:pt x="19" y="84"/>
                    <a:pt x="0" y="65"/>
                    <a:pt x="0" y="46"/>
                  </a:cubicBezTo>
                  <a:cubicBezTo>
                    <a:pt x="0" y="18"/>
                    <a:pt x="19" y="0"/>
                    <a:pt x="46" y="0"/>
                  </a:cubicBezTo>
                  <a:cubicBezTo>
                    <a:pt x="65" y="0"/>
                    <a:pt x="84" y="18"/>
                    <a:pt x="84" y="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3888480" y="3056077"/>
              <a:ext cx="213968" cy="323539"/>
            </a:xfrm>
            <a:custGeom>
              <a:avLst/>
              <a:gdLst/>
              <a:ahLst/>
              <a:cxnLst/>
              <a:rect l="l" t="t" r="r" b="b"/>
              <a:pathLst>
                <a:path w="330" h="499" extrusionOk="0">
                  <a:moveTo>
                    <a:pt x="280" y="499"/>
                  </a:moveTo>
                  <a:lnTo>
                    <a:pt x="280" y="499"/>
                  </a:lnTo>
                  <a:cubicBezTo>
                    <a:pt x="271" y="499"/>
                    <a:pt x="262" y="490"/>
                    <a:pt x="252" y="490"/>
                  </a:cubicBezTo>
                  <a:cubicBezTo>
                    <a:pt x="19" y="284"/>
                    <a:pt x="19" y="284"/>
                    <a:pt x="19" y="284"/>
                  </a:cubicBezTo>
                  <a:cubicBezTo>
                    <a:pt x="9" y="275"/>
                    <a:pt x="0" y="266"/>
                    <a:pt x="0" y="248"/>
                  </a:cubicBezTo>
                  <a:cubicBezTo>
                    <a:pt x="0" y="238"/>
                    <a:pt x="9" y="219"/>
                    <a:pt x="19" y="210"/>
                  </a:cubicBezTo>
                  <a:cubicBezTo>
                    <a:pt x="252" y="14"/>
                    <a:pt x="252" y="14"/>
                    <a:pt x="252" y="14"/>
                  </a:cubicBezTo>
                  <a:cubicBezTo>
                    <a:pt x="271" y="-5"/>
                    <a:pt x="298" y="-5"/>
                    <a:pt x="317" y="24"/>
                  </a:cubicBezTo>
                  <a:cubicBezTo>
                    <a:pt x="336" y="43"/>
                    <a:pt x="336" y="70"/>
                    <a:pt x="308" y="89"/>
                  </a:cubicBezTo>
                  <a:cubicBezTo>
                    <a:pt x="121" y="248"/>
                    <a:pt x="121" y="248"/>
                    <a:pt x="121" y="248"/>
                  </a:cubicBezTo>
                  <a:cubicBezTo>
                    <a:pt x="308" y="415"/>
                    <a:pt x="308" y="415"/>
                    <a:pt x="308" y="415"/>
                  </a:cubicBezTo>
                  <a:cubicBezTo>
                    <a:pt x="336" y="434"/>
                    <a:pt x="336" y="462"/>
                    <a:pt x="317" y="480"/>
                  </a:cubicBezTo>
                  <a:cubicBezTo>
                    <a:pt x="308" y="490"/>
                    <a:pt x="289" y="499"/>
                    <a:pt x="280" y="4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4329383" y="3056077"/>
              <a:ext cx="212023" cy="323539"/>
            </a:xfrm>
            <a:custGeom>
              <a:avLst/>
              <a:gdLst/>
              <a:ahLst/>
              <a:cxnLst/>
              <a:rect l="l" t="t" r="r" b="b"/>
              <a:pathLst>
                <a:path w="327" h="499" extrusionOk="0">
                  <a:moveTo>
                    <a:pt x="48" y="499"/>
                  </a:moveTo>
                  <a:lnTo>
                    <a:pt x="48" y="499"/>
                  </a:lnTo>
                  <a:cubicBezTo>
                    <a:pt x="38" y="499"/>
                    <a:pt x="19" y="490"/>
                    <a:pt x="10" y="480"/>
                  </a:cubicBezTo>
                  <a:cubicBezTo>
                    <a:pt x="-8" y="462"/>
                    <a:pt x="1" y="434"/>
                    <a:pt x="19" y="415"/>
                  </a:cubicBezTo>
                  <a:cubicBezTo>
                    <a:pt x="206" y="248"/>
                    <a:pt x="206" y="248"/>
                    <a:pt x="206" y="248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" y="70"/>
                    <a:pt x="-8" y="43"/>
                    <a:pt x="10" y="24"/>
                  </a:cubicBezTo>
                  <a:cubicBezTo>
                    <a:pt x="29" y="-5"/>
                    <a:pt x="57" y="-5"/>
                    <a:pt x="85" y="14"/>
                  </a:cubicBezTo>
                  <a:cubicBezTo>
                    <a:pt x="309" y="210"/>
                    <a:pt x="309" y="210"/>
                    <a:pt x="309" y="210"/>
                  </a:cubicBezTo>
                  <a:cubicBezTo>
                    <a:pt x="318" y="219"/>
                    <a:pt x="327" y="238"/>
                    <a:pt x="327" y="248"/>
                  </a:cubicBezTo>
                  <a:cubicBezTo>
                    <a:pt x="327" y="266"/>
                    <a:pt x="318" y="275"/>
                    <a:pt x="309" y="284"/>
                  </a:cubicBezTo>
                  <a:cubicBezTo>
                    <a:pt x="85" y="490"/>
                    <a:pt x="85" y="490"/>
                    <a:pt x="85" y="490"/>
                  </a:cubicBezTo>
                  <a:cubicBezTo>
                    <a:pt x="76" y="490"/>
                    <a:pt x="57" y="499"/>
                    <a:pt x="48" y="4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4103744" y="3002261"/>
              <a:ext cx="222397" cy="425334"/>
            </a:xfrm>
            <a:custGeom>
              <a:avLst/>
              <a:gdLst/>
              <a:ahLst/>
              <a:cxnLst/>
              <a:rect l="l" t="t" r="r" b="b"/>
              <a:pathLst>
                <a:path w="343" h="656" extrusionOk="0">
                  <a:moveTo>
                    <a:pt x="50" y="656"/>
                  </a:moveTo>
                  <a:lnTo>
                    <a:pt x="50" y="656"/>
                  </a:lnTo>
                  <a:cubicBezTo>
                    <a:pt x="42" y="656"/>
                    <a:pt x="42" y="656"/>
                    <a:pt x="32" y="647"/>
                  </a:cubicBezTo>
                  <a:cubicBezTo>
                    <a:pt x="4" y="638"/>
                    <a:pt x="-5" y="610"/>
                    <a:pt x="4" y="582"/>
                  </a:cubicBezTo>
                  <a:cubicBezTo>
                    <a:pt x="247" y="32"/>
                    <a:pt x="247" y="32"/>
                    <a:pt x="247" y="32"/>
                  </a:cubicBezTo>
                  <a:cubicBezTo>
                    <a:pt x="255" y="4"/>
                    <a:pt x="284" y="-5"/>
                    <a:pt x="312" y="4"/>
                  </a:cubicBezTo>
                  <a:cubicBezTo>
                    <a:pt x="340" y="14"/>
                    <a:pt x="349" y="41"/>
                    <a:pt x="340" y="69"/>
                  </a:cubicBezTo>
                  <a:cubicBezTo>
                    <a:pt x="97" y="629"/>
                    <a:pt x="97" y="629"/>
                    <a:pt x="97" y="629"/>
                  </a:cubicBezTo>
                  <a:cubicBezTo>
                    <a:pt x="88" y="647"/>
                    <a:pt x="69" y="656"/>
                    <a:pt x="50" y="6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7"/>
          <p:cNvGrpSpPr/>
          <p:nvPr/>
        </p:nvGrpSpPr>
        <p:grpSpPr>
          <a:xfrm rot="10800000" flipH="1">
            <a:off x="62465" y="61443"/>
            <a:ext cx="9008936" cy="4984562"/>
            <a:chOff x="62465" y="61443"/>
            <a:chExt cx="9008936" cy="4984562"/>
          </a:xfrm>
        </p:grpSpPr>
        <p:sp>
          <p:nvSpPr>
            <p:cNvPr id="183" name="Google Shape;183;p7"/>
            <p:cNvSpPr/>
            <p:nvPr/>
          </p:nvSpPr>
          <p:spPr>
            <a:xfrm>
              <a:off x="8857875" y="2673908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4" name="Google Shape;184;p7"/>
            <p:cNvGrpSpPr/>
            <p:nvPr/>
          </p:nvGrpSpPr>
          <p:grpSpPr>
            <a:xfrm>
              <a:off x="6952951" y="61443"/>
              <a:ext cx="2118450" cy="1752875"/>
              <a:chOff x="5491775" y="-2376465"/>
              <a:chExt cx="2118450" cy="1752875"/>
            </a:xfrm>
          </p:grpSpPr>
          <p:grpSp>
            <p:nvGrpSpPr>
              <p:cNvPr id="185" name="Google Shape;185;p7"/>
              <p:cNvGrpSpPr/>
              <p:nvPr/>
            </p:nvGrpSpPr>
            <p:grpSpPr>
              <a:xfrm>
                <a:off x="5491775" y="-2376465"/>
                <a:ext cx="2071080" cy="1704960"/>
                <a:chOff x="5229000" y="875160"/>
                <a:chExt cx="2071080" cy="1704960"/>
              </a:xfrm>
            </p:grpSpPr>
            <p:sp>
              <p:nvSpPr>
                <p:cNvPr id="186" name="Google Shape;186;p7"/>
                <p:cNvSpPr/>
                <p:nvPr/>
              </p:nvSpPr>
              <p:spPr>
                <a:xfrm>
                  <a:off x="5229000" y="875160"/>
                  <a:ext cx="93600" cy="9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260" extrusionOk="0">
                      <a:moveTo>
                        <a:pt x="260" y="130"/>
                      </a:moveTo>
                      <a:lnTo>
                        <a:pt x="260" y="130"/>
                      </a:lnTo>
                      <a:cubicBezTo>
                        <a:pt x="260" y="205"/>
                        <a:pt x="205" y="260"/>
                        <a:pt x="129" y="260"/>
                      </a:cubicBezTo>
                      <a:cubicBezTo>
                        <a:pt x="55" y="260"/>
                        <a:pt x="0" y="205"/>
                        <a:pt x="0" y="130"/>
                      </a:cubicBezTo>
                      <a:cubicBezTo>
                        <a:pt x="0" y="64"/>
                        <a:pt x="55" y="0"/>
                        <a:pt x="129" y="0"/>
                      </a:cubicBezTo>
                      <a:cubicBezTo>
                        <a:pt x="205" y="0"/>
                        <a:pt x="260" y="64"/>
                        <a:pt x="260" y="13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Google Shape;187;p7"/>
                <p:cNvSpPr/>
                <p:nvPr/>
              </p:nvSpPr>
              <p:spPr>
                <a:xfrm>
                  <a:off x="5275440" y="921960"/>
                  <a:ext cx="2024640" cy="1658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4" h="4606" fill="none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1249"/>
                        <a:pt x="0" y="1249"/>
                        <a:pt x="0" y="1249"/>
                      </a:cubicBezTo>
                      <a:cubicBezTo>
                        <a:pt x="4924" y="1249"/>
                        <a:pt x="4924" y="1249"/>
                        <a:pt x="4924" y="1249"/>
                      </a:cubicBezTo>
                      <a:cubicBezTo>
                        <a:pt x="5316" y="1249"/>
                        <a:pt x="5624" y="1566"/>
                        <a:pt x="5624" y="1948"/>
                      </a:cubicBezTo>
                      <a:cubicBezTo>
                        <a:pt x="5624" y="4606"/>
                        <a:pt x="5624" y="4606"/>
                        <a:pt x="5624" y="460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6825" tIns="51825" rIns="96825" bIns="51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8" name="Google Shape;188;p7"/>
              <p:cNvSpPr/>
              <p:nvPr/>
            </p:nvSpPr>
            <p:spPr>
              <a:xfrm>
                <a:off x="7516625" y="-717190"/>
                <a:ext cx="9360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0" extrusionOk="0">
                    <a:moveTo>
                      <a:pt x="260" y="130"/>
                    </a:moveTo>
                    <a:lnTo>
                      <a:pt x="260" y="130"/>
                    </a:lnTo>
                    <a:cubicBezTo>
                      <a:pt x="260" y="205"/>
                      <a:pt x="205" y="260"/>
                      <a:pt x="129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29" y="0"/>
                    </a:cubicBezTo>
                    <a:cubicBezTo>
                      <a:pt x="205" y="0"/>
                      <a:pt x="260" y="64"/>
                      <a:pt x="260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7"/>
            <p:cNvGrpSpPr/>
            <p:nvPr/>
          </p:nvGrpSpPr>
          <p:grpSpPr>
            <a:xfrm>
              <a:off x="62465" y="4384685"/>
              <a:ext cx="93240" cy="661320"/>
              <a:chOff x="5433765" y="2597510"/>
              <a:chExt cx="93240" cy="661320"/>
            </a:xfrm>
          </p:grpSpPr>
          <p:sp>
            <p:nvSpPr>
              <p:cNvPr id="190" name="Google Shape;190;p7"/>
              <p:cNvSpPr/>
              <p:nvPr/>
            </p:nvSpPr>
            <p:spPr>
              <a:xfrm>
                <a:off x="5433765" y="2597510"/>
                <a:ext cx="9324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60" extrusionOk="0">
                    <a:moveTo>
                      <a:pt x="259" y="130"/>
                    </a:moveTo>
                    <a:lnTo>
                      <a:pt x="259" y="130"/>
                    </a:lnTo>
                    <a:cubicBezTo>
                      <a:pt x="259" y="205"/>
                      <a:pt x="204" y="260"/>
                      <a:pt x="130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30" y="0"/>
                    </a:cubicBezTo>
                    <a:cubicBezTo>
                      <a:pt x="204" y="0"/>
                      <a:pt x="259" y="64"/>
                      <a:pt x="259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1" name="Google Shape;191;p7"/>
              <p:cNvCxnSpPr/>
              <p:nvPr/>
            </p:nvCxnSpPr>
            <p:spPr>
              <a:xfrm>
                <a:off x="5480385" y="2644310"/>
                <a:ext cx="0" cy="58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192" name="Google Shape;192;p7"/>
              <p:cNvSpPr/>
              <p:nvPr/>
            </p:nvSpPr>
            <p:spPr>
              <a:xfrm>
                <a:off x="5451945" y="3201590"/>
                <a:ext cx="56880" cy="5724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58" y="84"/>
                    </a:moveTo>
                    <a:lnTo>
                      <a:pt x="158" y="84"/>
                    </a:lnTo>
                    <a:cubicBezTo>
                      <a:pt x="158" y="130"/>
                      <a:pt x="122" y="159"/>
                      <a:pt x="75" y="159"/>
                    </a:cubicBezTo>
                    <a:cubicBezTo>
                      <a:pt x="38" y="159"/>
                      <a:pt x="0" y="130"/>
                      <a:pt x="0" y="84"/>
                    </a:cubicBezTo>
                    <a:cubicBezTo>
                      <a:pt x="0" y="37"/>
                      <a:pt x="38" y="0"/>
                      <a:pt x="75" y="0"/>
                    </a:cubicBezTo>
                    <a:cubicBezTo>
                      <a:pt x="122" y="0"/>
                      <a:pt x="158" y="37"/>
                      <a:pt x="158" y="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" name="Google Shape;193;p7"/>
            <p:cNvGrpSpPr/>
            <p:nvPr/>
          </p:nvGrpSpPr>
          <p:grpSpPr>
            <a:xfrm>
              <a:off x="109071" y="99234"/>
              <a:ext cx="93228" cy="93557"/>
              <a:chOff x="6334720" y="1002240"/>
              <a:chExt cx="130920" cy="131400"/>
            </a:xfrm>
          </p:grpSpPr>
          <p:cxnSp>
            <p:nvCxnSpPr>
              <p:cNvPr id="194" name="Google Shape;194;p7"/>
              <p:cNvCxnSpPr/>
              <p:nvPr/>
            </p:nvCxnSpPr>
            <p:spPr>
              <a:xfrm rot="10800000" flipH="1">
                <a:off x="633484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195" name="Google Shape;195;p7"/>
              <p:cNvCxnSpPr/>
              <p:nvPr/>
            </p:nvCxnSpPr>
            <p:spPr>
              <a:xfrm rot="10800000">
                <a:off x="633472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196" name="Google Shape;196;p7"/>
            <p:cNvSpPr/>
            <p:nvPr/>
          </p:nvSpPr>
          <p:spPr>
            <a:xfrm>
              <a:off x="8918025" y="77107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8975225" y="4944200"/>
              <a:ext cx="42300" cy="42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73000" y="1495675"/>
              <a:ext cx="42300" cy="42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99" name="Google Shape;199;p7"/>
          <p:cNvGrpSpPr/>
          <p:nvPr/>
        </p:nvGrpSpPr>
        <p:grpSpPr>
          <a:xfrm>
            <a:off x="229950" y="221250"/>
            <a:ext cx="8684100" cy="4701000"/>
            <a:chOff x="229950" y="223100"/>
            <a:chExt cx="8684100" cy="4701000"/>
          </a:xfrm>
        </p:grpSpPr>
        <p:sp>
          <p:nvSpPr>
            <p:cNvPr id="200" name="Google Shape;200;p7"/>
            <p:cNvSpPr/>
            <p:nvPr/>
          </p:nvSpPr>
          <p:spPr>
            <a:xfrm>
              <a:off x="232050" y="223100"/>
              <a:ext cx="8679900" cy="4701000"/>
            </a:xfrm>
            <a:prstGeom prst="roundRect">
              <a:avLst>
                <a:gd name="adj" fmla="val 273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 flipH="1">
              <a:off x="229950" y="223100"/>
              <a:ext cx="8684100" cy="316500"/>
            </a:xfrm>
            <a:prstGeom prst="round2SameRect">
              <a:avLst>
                <a:gd name="adj1" fmla="val 41145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202" name="Google Shape;202;p7"/>
          <p:cNvSpPr txBox="1">
            <a:spLocks noGrp="1"/>
          </p:cNvSpPr>
          <p:nvPr>
            <p:ph type="title"/>
          </p:nvPr>
        </p:nvSpPr>
        <p:spPr>
          <a:xfrm>
            <a:off x="4002481" y="929700"/>
            <a:ext cx="44283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subTitle" idx="1"/>
          </p:nvPr>
        </p:nvSpPr>
        <p:spPr>
          <a:xfrm>
            <a:off x="4002200" y="1505700"/>
            <a:ext cx="4428300" cy="27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04" name="Google Shape;204;p7"/>
          <p:cNvSpPr>
            <a:spLocks noGrp="1"/>
          </p:cNvSpPr>
          <p:nvPr>
            <p:ph type="pic" idx="2"/>
          </p:nvPr>
        </p:nvSpPr>
        <p:spPr>
          <a:xfrm>
            <a:off x="713225" y="656082"/>
            <a:ext cx="2756700" cy="3831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5" name="Google Shape;205;p7"/>
          <p:cNvGrpSpPr/>
          <p:nvPr/>
        </p:nvGrpSpPr>
        <p:grpSpPr>
          <a:xfrm>
            <a:off x="4285372" y="4520661"/>
            <a:ext cx="177875" cy="177875"/>
            <a:chOff x="2025000" y="896760"/>
            <a:chExt cx="206280" cy="206280"/>
          </a:xfrm>
        </p:grpSpPr>
        <p:sp>
          <p:nvSpPr>
            <p:cNvPr id="206" name="Google Shape;206;p7"/>
            <p:cNvSpPr/>
            <p:nvPr/>
          </p:nvSpPr>
          <p:spPr>
            <a:xfrm>
              <a:off x="2122560" y="896760"/>
              <a:ext cx="15120" cy="206280"/>
            </a:xfrm>
            <a:custGeom>
              <a:avLst/>
              <a:gdLst/>
              <a:ahLst/>
              <a:cxnLst/>
              <a:rect l="l" t="t" r="r" b="b"/>
              <a:pathLst>
                <a:path w="42" h="573" extrusionOk="0">
                  <a:moveTo>
                    <a:pt x="21" y="573"/>
                  </a:moveTo>
                  <a:lnTo>
                    <a:pt x="21" y="573"/>
                  </a:lnTo>
                  <a:cubicBezTo>
                    <a:pt x="10" y="573"/>
                    <a:pt x="0" y="563"/>
                    <a:pt x="0" y="55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1"/>
                    <a:pt x="10" y="0"/>
                    <a:pt x="21" y="0"/>
                  </a:cubicBezTo>
                  <a:cubicBezTo>
                    <a:pt x="31" y="0"/>
                    <a:pt x="42" y="11"/>
                    <a:pt x="42" y="21"/>
                  </a:cubicBezTo>
                  <a:cubicBezTo>
                    <a:pt x="42" y="552"/>
                    <a:pt x="42" y="552"/>
                    <a:pt x="42" y="552"/>
                  </a:cubicBezTo>
                  <a:cubicBezTo>
                    <a:pt x="42" y="563"/>
                    <a:pt x="31" y="573"/>
                    <a:pt x="21" y="5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2025000" y="990720"/>
              <a:ext cx="206280" cy="14760"/>
            </a:xfrm>
            <a:custGeom>
              <a:avLst/>
              <a:gdLst/>
              <a:ahLst/>
              <a:cxnLst/>
              <a:rect l="l" t="t" r="r" b="b"/>
              <a:pathLst>
                <a:path w="573" h="41" extrusionOk="0">
                  <a:moveTo>
                    <a:pt x="552" y="41"/>
                  </a:moveTo>
                  <a:lnTo>
                    <a:pt x="552" y="41"/>
                  </a:lnTo>
                  <a:cubicBezTo>
                    <a:pt x="21" y="41"/>
                    <a:pt x="21" y="41"/>
                    <a:pt x="21" y="41"/>
                  </a:cubicBezTo>
                  <a:cubicBezTo>
                    <a:pt x="11" y="41"/>
                    <a:pt x="0" y="31"/>
                    <a:pt x="0" y="20"/>
                  </a:cubicBezTo>
                  <a:cubicBezTo>
                    <a:pt x="0" y="10"/>
                    <a:pt x="11" y="0"/>
                    <a:pt x="21" y="0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563" y="0"/>
                    <a:pt x="573" y="10"/>
                    <a:pt x="573" y="20"/>
                  </a:cubicBezTo>
                  <a:cubicBezTo>
                    <a:pt x="573" y="31"/>
                    <a:pt x="563" y="41"/>
                    <a:pt x="552" y="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2092680" y="961560"/>
              <a:ext cx="73800" cy="74160"/>
            </a:xfrm>
            <a:custGeom>
              <a:avLst/>
              <a:gdLst/>
              <a:ahLst/>
              <a:cxnLst/>
              <a:rect l="l" t="t" r="r" b="b"/>
              <a:pathLst>
                <a:path w="205" h="206" extrusionOk="0">
                  <a:moveTo>
                    <a:pt x="20" y="206"/>
                  </a:moveTo>
                  <a:lnTo>
                    <a:pt x="20" y="206"/>
                  </a:lnTo>
                  <a:cubicBezTo>
                    <a:pt x="10" y="206"/>
                    <a:pt x="10" y="206"/>
                    <a:pt x="0" y="206"/>
                  </a:cubicBezTo>
                  <a:cubicBezTo>
                    <a:pt x="0" y="195"/>
                    <a:pt x="0" y="185"/>
                    <a:pt x="0" y="174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77" y="-3"/>
                    <a:pt x="187" y="-3"/>
                    <a:pt x="198" y="8"/>
                  </a:cubicBezTo>
                  <a:cubicBezTo>
                    <a:pt x="208" y="18"/>
                    <a:pt x="208" y="29"/>
                    <a:pt x="198" y="39"/>
                  </a:cubicBezTo>
                  <a:cubicBezTo>
                    <a:pt x="31" y="206"/>
                    <a:pt x="31" y="206"/>
                    <a:pt x="31" y="206"/>
                  </a:cubicBezTo>
                  <a:lnTo>
                    <a:pt x="20" y="2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9150" rIns="90000" bIns="291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2092680" y="961560"/>
              <a:ext cx="73800" cy="74160"/>
            </a:xfrm>
            <a:custGeom>
              <a:avLst/>
              <a:gdLst/>
              <a:ahLst/>
              <a:cxnLst/>
              <a:rect l="l" t="t" r="r" b="b"/>
              <a:pathLst>
                <a:path w="205" h="206" extrusionOk="0">
                  <a:moveTo>
                    <a:pt x="187" y="206"/>
                  </a:moveTo>
                  <a:lnTo>
                    <a:pt x="187" y="206"/>
                  </a:lnTo>
                  <a:cubicBezTo>
                    <a:pt x="177" y="206"/>
                    <a:pt x="177" y="206"/>
                    <a:pt x="166" y="20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9"/>
                    <a:pt x="0" y="18"/>
                    <a:pt x="0" y="8"/>
                  </a:cubicBezTo>
                  <a:cubicBezTo>
                    <a:pt x="10" y="-3"/>
                    <a:pt x="20" y="-3"/>
                    <a:pt x="31" y="8"/>
                  </a:cubicBezTo>
                  <a:cubicBezTo>
                    <a:pt x="198" y="174"/>
                    <a:pt x="198" y="174"/>
                    <a:pt x="198" y="174"/>
                  </a:cubicBezTo>
                  <a:cubicBezTo>
                    <a:pt x="208" y="185"/>
                    <a:pt x="208" y="195"/>
                    <a:pt x="198" y="206"/>
                  </a:cubicBezTo>
                  <a:lnTo>
                    <a:pt x="187" y="2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9150" rIns="90000" bIns="291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8"/>
          <p:cNvGrpSpPr/>
          <p:nvPr/>
        </p:nvGrpSpPr>
        <p:grpSpPr>
          <a:xfrm>
            <a:off x="62465" y="61443"/>
            <a:ext cx="9008936" cy="4984562"/>
            <a:chOff x="62465" y="61443"/>
            <a:chExt cx="9008936" cy="4984562"/>
          </a:xfrm>
        </p:grpSpPr>
        <p:sp>
          <p:nvSpPr>
            <p:cNvPr id="212" name="Google Shape;212;p8"/>
            <p:cNvSpPr/>
            <p:nvPr/>
          </p:nvSpPr>
          <p:spPr>
            <a:xfrm>
              <a:off x="8857875" y="2673908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3" name="Google Shape;213;p8"/>
            <p:cNvGrpSpPr/>
            <p:nvPr/>
          </p:nvGrpSpPr>
          <p:grpSpPr>
            <a:xfrm>
              <a:off x="6952951" y="61443"/>
              <a:ext cx="2118450" cy="1752875"/>
              <a:chOff x="5491775" y="-2376465"/>
              <a:chExt cx="2118450" cy="1752875"/>
            </a:xfrm>
          </p:grpSpPr>
          <p:grpSp>
            <p:nvGrpSpPr>
              <p:cNvPr id="214" name="Google Shape;214;p8"/>
              <p:cNvGrpSpPr/>
              <p:nvPr/>
            </p:nvGrpSpPr>
            <p:grpSpPr>
              <a:xfrm>
                <a:off x="5491775" y="-2376465"/>
                <a:ext cx="2071080" cy="1704960"/>
                <a:chOff x="5229000" y="875160"/>
                <a:chExt cx="2071080" cy="1704960"/>
              </a:xfrm>
            </p:grpSpPr>
            <p:sp>
              <p:nvSpPr>
                <p:cNvPr id="215" name="Google Shape;215;p8"/>
                <p:cNvSpPr/>
                <p:nvPr/>
              </p:nvSpPr>
              <p:spPr>
                <a:xfrm>
                  <a:off x="5229000" y="875160"/>
                  <a:ext cx="93600" cy="9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260" extrusionOk="0">
                      <a:moveTo>
                        <a:pt x="260" y="130"/>
                      </a:moveTo>
                      <a:lnTo>
                        <a:pt x="260" y="130"/>
                      </a:lnTo>
                      <a:cubicBezTo>
                        <a:pt x="260" y="205"/>
                        <a:pt x="205" y="260"/>
                        <a:pt x="129" y="260"/>
                      </a:cubicBezTo>
                      <a:cubicBezTo>
                        <a:pt x="55" y="260"/>
                        <a:pt x="0" y="205"/>
                        <a:pt x="0" y="130"/>
                      </a:cubicBezTo>
                      <a:cubicBezTo>
                        <a:pt x="0" y="64"/>
                        <a:pt x="55" y="0"/>
                        <a:pt x="129" y="0"/>
                      </a:cubicBezTo>
                      <a:cubicBezTo>
                        <a:pt x="205" y="0"/>
                        <a:pt x="260" y="64"/>
                        <a:pt x="260" y="13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p8"/>
                <p:cNvSpPr/>
                <p:nvPr/>
              </p:nvSpPr>
              <p:spPr>
                <a:xfrm>
                  <a:off x="5275440" y="921960"/>
                  <a:ext cx="2024640" cy="1658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4" h="4606" fill="none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1249"/>
                        <a:pt x="0" y="1249"/>
                        <a:pt x="0" y="1249"/>
                      </a:cubicBezTo>
                      <a:cubicBezTo>
                        <a:pt x="4924" y="1249"/>
                        <a:pt x="4924" y="1249"/>
                        <a:pt x="4924" y="1249"/>
                      </a:cubicBezTo>
                      <a:cubicBezTo>
                        <a:pt x="5316" y="1249"/>
                        <a:pt x="5624" y="1566"/>
                        <a:pt x="5624" y="1948"/>
                      </a:cubicBezTo>
                      <a:cubicBezTo>
                        <a:pt x="5624" y="4606"/>
                        <a:pt x="5624" y="4606"/>
                        <a:pt x="5624" y="460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6825" tIns="51825" rIns="96825" bIns="51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7" name="Google Shape;217;p8"/>
              <p:cNvSpPr/>
              <p:nvPr/>
            </p:nvSpPr>
            <p:spPr>
              <a:xfrm>
                <a:off x="7516625" y="-717190"/>
                <a:ext cx="9360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0" extrusionOk="0">
                    <a:moveTo>
                      <a:pt x="260" y="130"/>
                    </a:moveTo>
                    <a:lnTo>
                      <a:pt x="260" y="130"/>
                    </a:lnTo>
                    <a:cubicBezTo>
                      <a:pt x="260" y="205"/>
                      <a:pt x="205" y="260"/>
                      <a:pt x="129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29" y="0"/>
                    </a:cubicBezTo>
                    <a:cubicBezTo>
                      <a:pt x="205" y="0"/>
                      <a:pt x="260" y="64"/>
                      <a:pt x="260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8" name="Google Shape;218;p8"/>
            <p:cNvGrpSpPr/>
            <p:nvPr/>
          </p:nvGrpSpPr>
          <p:grpSpPr>
            <a:xfrm>
              <a:off x="62465" y="4384685"/>
              <a:ext cx="93240" cy="661320"/>
              <a:chOff x="5433765" y="2597510"/>
              <a:chExt cx="93240" cy="661320"/>
            </a:xfrm>
          </p:grpSpPr>
          <p:sp>
            <p:nvSpPr>
              <p:cNvPr id="219" name="Google Shape;219;p8"/>
              <p:cNvSpPr/>
              <p:nvPr/>
            </p:nvSpPr>
            <p:spPr>
              <a:xfrm>
                <a:off x="5433765" y="2597510"/>
                <a:ext cx="9324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60" extrusionOk="0">
                    <a:moveTo>
                      <a:pt x="259" y="130"/>
                    </a:moveTo>
                    <a:lnTo>
                      <a:pt x="259" y="130"/>
                    </a:lnTo>
                    <a:cubicBezTo>
                      <a:pt x="259" y="205"/>
                      <a:pt x="204" y="260"/>
                      <a:pt x="130" y="260"/>
                    </a:cubicBezTo>
                    <a:cubicBezTo>
                      <a:pt x="55" y="260"/>
                      <a:pt x="0" y="205"/>
                      <a:pt x="0" y="130"/>
                    </a:cubicBezTo>
                    <a:cubicBezTo>
                      <a:pt x="0" y="64"/>
                      <a:pt x="55" y="0"/>
                      <a:pt x="130" y="0"/>
                    </a:cubicBezTo>
                    <a:cubicBezTo>
                      <a:pt x="204" y="0"/>
                      <a:pt x="259" y="64"/>
                      <a:pt x="259" y="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0" name="Google Shape;220;p8"/>
              <p:cNvCxnSpPr/>
              <p:nvPr/>
            </p:nvCxnSpPr>
            <p:spPr>
              <a:xfrm>
                <a:off x="5480385" y="2644310"/>
                <a:ext cx="0" cy="587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221" name="Google Shape;221;p8"/>
              <p:cNvSpPr/>
              <p:nvPr/>
            </p:nvSpPr>
            <p:spPr>
              <a:xfrm>
                <a:off x="5451945" y="3201590"/>
                <a:ext cx="56880" cy="5724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58" y="84"/>
                    </a:moveTo>
                    <a:lnTo>
                      <a:pt x="158" y="84"/>
                    </a:lnTo>
                    <a:cubicBezTo>
                      <a:pt x="158" y="130"/>
                      <a:pt x="122" y="159"/>
                      <a:pt x="75" y="159"/>
                    </a:cubicBezTo>
                    <a:cubicBezTo>
                      <a:pt x="38" y="159"/>
                      <a:pt x="0" y="130"/>
                      <a:pt x="0" y="84"/>
                    </a:cubicBezTo>
                    <a:cubicBezTo>
                      <a:pt x="0" y="37"/>
                      <a:pt x="38" y="0"/>
                      <a:pt x="75" y="0"/>
                    </a:cubicBezTo>
                    <a:cubicBezTo>
                      <a:pt x="122" y="0"/>
                      <a:pt x="158" y="37"/>
                      <a:pt x="158" y="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2225" rIns="90000" bIns="12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2" name="Google Shape;222;p8"/>
            <p:cNvGrpSpPr/>
            <p:nvPr/>
          </p:nvGrpSpPr>
          <p:grpSpPr>
            <a:xfrm>
              <a:off x="62471" y="99234"/>
              <a:ext cx="93228" cy="93557"/>
              <a:chOff x="6269280" y="1002240"/>
              <a:chExt cx="130920" cy="131400"/>
            </a:xfrm>
          </p:grpSpPr>
          <p:cxnSp>
            <p:nvCxnSpPr>
              <p:cNvPr id="223" name="Google Shape;223;p8"/>
              <p:cNvCxnSpPr/>
              <p:nvPr/>
            </p:nvCxnSpPr>
            <p:spPr>
              <a:xfrm rot="10800000" flipH="1">
                <a:off x="626940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271F4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224;p8"/>
              <p:cNvCxnSpPr/>
              <p:nvPr/>
            </p:nvCxnSpPr>
            <p:spPr>
              <a:xfrm rot="10800000">
                <a:off x="626928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271F4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225" name="Google Shape;225;p8"/>
            <p:cNvSpPr/>
            <p:nvPr/>
          </p:nvSpPr>
          <p:spPr>
            <a:xfrm>
              <a:off x="8918025" y="77107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8975225" y="4944200"/>
              <a:ext cx="42300" cy="42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73000" y="1495675"/>
              <a:ext cx="42300" cy="42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228" name="Google Shape;228;p8"/>
          <p:cNvGrpSpPr/>
          <p:nvPr/>
        </p:nvGrpSpPr>
        <p:grpSpPr>
          <a:xfrm>
            <a:off x="229950" y="221250"/>
            <a:ext cx="8684100" cy="4701000"/>
            <a:chOff x="229950" y="223100"/>
            <a:chExt cx="8684100" cy="4701000"/>
          </a:xfrm>
        </p:grpSpPr>
        <p:sp>
          <p:nvSpPr>
            <p:cNvPr id="229" name="Google Shape;229;p8"/>
            <p:cNvSpPr/>
            <p:nvPr/>
          </p:nvSpPr>
          <p:spPr>
            <a:xfrm>
              <a:off x="232050" y="223100"/>
              <a:ext cx="8679900" cy="4701000"/>
            </a:xfrm>
            <a:prstGeom prst="roundRect">
              <a:avLst>
                <a:gd name="adj" fmla="val 273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 flipH="1">
              <a:off x="229950" y="223100"/>
              <a:ext cx="8684100" cy="316500"/>
            </a:xfrm>
            <a:prstGeom prst="round2SameRect">
              <a:avLst>
                <a:gd name="adj1" fmla="val 41145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231" name="Google Shape;23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9"/>
          <p:cNvGrpSpPr/>
          <p:nvPr/>
        </p:nvGrpSpPr>
        <p:grpSpPr>
          <a:xfrm rot="10800000" flipH="1">
            <a:off x="45850" y="68209"/>
            <a:ext cx="9030615" cy="5008541"/>
            <a:chOff x="45850" y="68209"/>
            <a:chExt cx="9030615" cy="5008541"/>
          </a:xfrm>
        </p:grpSpPr>
        <p:grpSp>
          <p:nvGrpSpPr>
            <p:cNvPr id="234" name="Google Shape;234;p9"/>
            <p:cNvGrpSpPr/>
            <p:nvPr/>
          </p:nvGrpSpPr>
          <p:grpSpPr>
            <a:xfrm>
              <a:off x="510235" y="68210"/>
              <a:ext cx="292320" cy="1796040"/>
              <a:chOff x="-1674265" y="921385"/>
              <a:chExt cx="292320" cy="1796040"/>
            </a:xfrm>
          </p:grpSpPr>
          <p:sp>
            <p:nvSpPr>
              <p:cNvPr id="235" name="Google Shape;235;p9"/>
              <p:cNvSpPr/>
              <p:nvPr/>
            </p:nvSpPr>
            <p:spPr>
              <a:xfrm>
                <a:off x="-1674265" y="958825"/>
                <a:ext cx="254880" cy="172116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4781" fill="none" extrusionOk="0">
                    <a:moveTo>
                      <a:pt x="458" y="4781"/>
                    </a:moveTo>
                    <a:lnTo>
                      <a:pt x="0" y="4312"/>
                    </a:lnTo>
                    <a:lnTo>
                      <a:pt x="0" y="0"/>
                    </a:lnTo>
                    <a:lnTo>
                      <a:pt x="708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5400" tIns="50400" rIns="95400" bIns="50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9"/>
              <p:cNvSpPr/>
              <p:nvPr/>
            </p:nvSpPr>
            <p:spPr>
              <a:xfrm>
                <a:off x="-1460785" y="921385"/>
                <a:ext cx="7884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9" extrusionOk="0">
                    <a:moveTo>
                      <a:pt x="219" y="104"/>
                    </a:moveTo>
                    <a:lnTo>
                      <a:pt x="219" y="104"/>
                    </a:lnTo>
                    <a:cubicBezTo>
                      <a:pt x="219" y="167"/>
                      <a:pt x="177" y="219"/>
                      <a:pt x="115" y="219"/>
                    </a:cubicBezTo>
                    <a:cubicBezTo>
                      <a:pt x="52" y="219"/>
                      <a:pt x="0" y="167"/>
                      <a:pt x="0" y="104"/>
                    </a:cubicBezTo>
                    <a:cubicBezTo>
                      <a:pt x="0" y="42"/>
                      <a:pt x="52" y="0"/>
                      <a:pt x="115" y="0"/>
                    </a:cubicBezTo>
                    <a:cubicBezTo>
                      <a:pt x="177" y="0"/>
                      <a:pt x="219" y="42"/>
                      <a:pt x="219" y="1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9"/>
              <p:cNvSpPr/>
              <p:nvPr/>
            </p:nvSpPr>
            <p:spPr>
              <a:xfrm>
                <a:off x="-1546825" y="2638585"/>
                <a:ext cx="7848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19" extrusionOk="0">
                    <a:moveTo>
                      <a:pt x="218" y="115"/>
                    </a:moveTo>
                    <a:lnTo>
                      <a:pt x="218" y="115"/>
                    </a:lnTo>
                    <a:cubicBezTo>
                      <a:pt x="218" y="167"/>
                      <a:pt x="166" y="219"/>
                      <a:pt x="104" y="219"/>
                    </a:cubicBezTo>
                    <a:cubicBezTo>
                      <a:pt x="41" y="219"/>
                      <a:pt x="0" y="167"/>
                      <a:pt x="0" y="115"/>
                    </a:cubicBezTo>
                    <a:cubicBezTo>
                      <a:pt x="0" y="52"/>
                      <a:pt x="41" y="0"/>
                      <a:pt x="104" y="0"/>
                    </a:cubicBezTo>
                    <a:cubicBezTo>
                      <a:pt x="166" y="0"/>
                      <a:pt x="218" y="52"/>
                      <a:pt x="218" y="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8" name="Google Shape;238;p9"/>
            <p:cNvGrpSpPr/>
            <p:nvPr/>
          </p:nvGrpSpPr>
          <p:grpSpPr>
            <a:xfrm rot="5400000">
              <a:off x="8032285" y="3353785"/>
              <a:ext cx="292320" cy="1796040"/>
              <a:chOff x="-1674265" y="921385"/>
              <a:chExt cx="292320" cy="1796040"/>
            </a:xfrm>
          </p:grpSpPr>
          <p:sp>
            <p:nvSpPr>
              <p:cNvPr id="239" name="Google Shape;239;p9"/>
              <p:cNvSpPr/>
              <p:nvPr/>
            </p:nvSpPr>
            <p:spPr>
              <a:xfrm>
                <a:off x="-1674265" y="958825"/>
                <a:ext cx="254880" cy="172116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4781" fill="none" extrusionOk="0">
                    <a:moveTo>
                      <a:pt x="458" y="4781"/>
                    </a:moveTo>
                    <a:lnTo>
                      <a:pt x="0" y="4312"/>
                    </a:lnTo>
                    <a:lnTo>
                      <a:pt x="0" y="0"/>
                    </a:lnTo>
                    <a:lnTo>
                      <a:pt x="708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5400" tIns="50400" rIns="95400" bIns="50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9"/>
              <p:cNvSpPr/>
              <p:nvPr/>
            </p:nvSpPr>
            <p:spPr>
              <a:xfrm>
                <a:off x="-1460785" y="921385"/>
                <a:ext cx="7884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9" extrusionOk="0">
                    <a:moveTo>
                      <a:pt x="219" y="104"/>
                    </a:moveTo>
                    <a:lnTo>
                      <a:pt x="219" y="104"/>
                    </a:lnTo>
                    <a:cubicBezTo>
                      <a:pt x="219" y="167"/>
                      <a:pt x="177" y="219"/>
                      <a:pt x="115" y="219"/>
                    </a:cubicBezTo>
                    <a:cubicBezTo>
                      <a:pt x="52" y="219"/>
                      <a:pt x="0" y="167"/>
                      <a:pt x="0" y="104"/>
                    </a:cubicBezTo>
                    <a:cubicBezTo>
                      <a:pt x="0" y="42"/>
                      <a:pt x="52" y="0"/>
                      <a:pt x="115" y="0"/>
                    </a:cubicBezTo>
                    <a:cubicBezTo>
                      <a:pt x="177" y="0"/>
                      <a:pt x="219" y="42"/>
                      <a:pt x="219" y="1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>
                <a:off x="-1546825" y="2638585"/>
                <a:ext cx="7848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19" extrusionOk="0">
                    <a:moveTo>
                      <a:pt x="218" y="115"/>
                    </a:moveTo>
                    <a:lnTo>
                      <a:pt x="218" y="115"/>
                    </a:lnTo>
                    <a:cubicBezTo>
                      <a:pt x="218" y="167"/>
                      <a:pt x="166" y="219"/>
                      <a:pt x="104" y="219"/>
                    </a:cubicBezTo>
                    <a:cubicBezTo>
                      <a:pt x="41" y="219"/>
                      <a:pt x="0" y="167"/>
                      <a:pt x="0" y="115"/>
                    </a:cubicBezTo>
                    <a:cubicBezTo>
                      <a:pt x="0" y="52"/>
                      <a:pt x="41" y="0"/>
                      <a:pt x="104" y="0"/>
                    </a:cubicBezTo>
                    <a:cubicBezTo>
                      <a:pt x="166" y="0"/>
                      <a:pt x="218" y="52"/>
                      <a:pt x="218" y="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2" name="Google Shape;242;p9"/>
            <p:cNvSpPr/>
            <p:nvPr/>
          </p:nvSpPr>
          <p:spPr>
            <a:xfrm>
              <a:off x="6040185" y="5031750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62" y="125"/>
                  </a:moveTo>
                  <a:lnTo>
                    <a:pt x="62" y="125"/>
                  </a:lnTo>
                  <a:cubicBezTo>
                    <a:pt x="146" y="125"/>
                    <a:pt x="146" y="0"/>
                    <a:pt x="62" y="0"/>
                  </a:cubicBezTo>
                  <a:cubicBezTo>
                    <a:pt x="-21" y="0"/>
                    <a:pt x="-21" y="125"/>
                    <a:pt x="62" y="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9004710" y="740150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62" y="125"/>
                  </a:moveTo>
                  <a:lnTo>
                    <a:pt x="62" y="125"/>
                  </a:lnTo>
                  <a:cubicBezTo>
                    <a:pt x="146" y="125"/>
                    <a:pt x="146" y="0"/>
                    <a:pt x="62" y="0"/>
                  </a:cubicBezTo>
                  <a:cubicBezTo>
                    <a:pt x="-21" y="0"/>
                    <a:pt x="-21" y="125"/>
                    <a:pt x="62" y="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45850" y="1174208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5" name="Google Shape;245;p9"/>
            <p:cNvGrpSpPr/>
            <p:nvPr/>
          </p:nvGrpSpPr>
          <p:grpSpPr>
            <a:xfrm>
              <a:off x="2225046" y="68209"/>
              <a:ext cx="93228" cy="93557"/>
              <a:chOff x="6269280" y="1002240"/>
              <a:chExt cx="130920" cy="131400"/>
            </a:xfrm>
          </p:grpSpPr>
          <p:cxnSp>
            <p:nvCxnSpPr>
              <p:cNvPr id="246" name="Google Shape;246;p9"/>
              <p:cNvCxnSpPr/>
              <p:nvPr/>
            </p:nvCxnSpPr>
            <p:spPr>
              <a:xfrm rot="10800000" flipH="1">
                <a:off x="626940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271F4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47" name="Google Shape;247;p9"/>
              <p:cNvCxnSpPr/>
              <p:nvPr/>
            </p:nvCxnSpPr>
            <p:spPr>
              <a:xfrm rot="10800000">
                <a:off x="626928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271F4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grpSp>
          <p:nvGrpSpPr>
            <p:cNvPr id="248" name="Google Shape;248;p9"/>
            <p:cNvGrpSpPr/>
            <p:nvPr/>
          </p:nvGrpSpPr>
          <p:grpSpPr>
            <a:xfrm>
              <a:off x="8935371" y="4905609"/>
              <a:ext cx="93228" cy="93557"/>
              <a:chOff x="6269280" y="1002240"/>
              <a:chExt cx="130920" cy="131400"/>
            </a:xfrm>
          </p:grpSpPr>
          <p:cxnSp>
            <p:nvCxnSpPr>
              <p:cNvPr id="249" name="Google Shape;249;p9"/>
              <p:cNvCxnSpPr/>
              <p:nvPr/>
            </p:nvCxnSpPr>
            <p:spPr>
              <a:xfrm rot="10800000" flipH="1">
                <a:off x="626940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271F4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50" name="Google Shape;250;p9"/>
              <p:cNvCxnSpPr/>
              <p:nvPr/>
            </p:nvCxnSpPr>
            <p:spPr>
              <a:xfrm rot="10800000">
                <a:off x="626928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271F47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51" name="Google Shape;251;p9"/>
          <p:cNvGrpSpPr/>
          <p:nvPr/>
        </p:nvGrpSpPr>
        <p:grpSpPr>
          <a:xfrm>
            <a:off x="229950" y="221250"/>
            <a:ext cx="8684100" cy="4701000"/>
            <a:chOff x="229950" y="223100"/>
            <a:chExt cx="8684100" cy="4701000"/>
          </a:xfrm>
        </p:grpSpPr>
        <p:sp>
          <p:nvSpPr>
            <p:cNvPr id="252" name="Google Shape;252;p9"/>
            <p:cNvSpPr/>
            <p:nvPr/>
          </p:nvSpPr>
          <p:spPr>
            <a:xfrm>
              <a:off x="232050" y="223100"/>
              <a:ext cx="8679900" cy="4701000"/>
            </a:xfrm>
            <a:prstGeom prst="roundRect">
              <a:avLst>
                <a:gd name="adj" fmla="val 273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 flipH="1">
              <a:off x="229950" y="223100"/>
              <a:ext cx="8684100" cy="316500"/>
            </a:xfrm>
            <a:prstGeom prst="round2SameRect">
              <a:avLst>
                <a:gd name="adj1" fmla="val 41145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254" name="Google Shape;25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"/>
          <p:cNvSpPr>
            <a:spLocks noGrp="1"/>
          </p:cNvSpPr>
          <p:nvPr>
            <p:ph type="pic" idx="2"/>
          </p:nvPr>
        </p:nvSpPr>
        <p:spPr>
          <a:xfrm>
            <a:off x="0" y="-7500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258" name="Google Shape;258;p1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2637600" cy="97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1"/>
          <p:cNvGrpSpPr/>
          <p:nvPr/>
        </p:nvGrpSpPr>
        <p:grpSpPr>
          <a:xfrm>
            <a:off x="45850" y="68209"/>
            <a:ext cx="9030615" cy="5008541"/>
            <a:chOff x="45850" y="68209"/>
            <a:chExt cx="9030615" cy="5008541"/>
          </a:xfrm>
        </p:grpSpPr>
        <p:grpSp>
          <p:nvGrpSpPr>
            <p:cNvPr id="261" name="Google Shape;261;p11"/>
            <p:cNvGrpSpPr/>
            <p:nvPr/>
          </p:nvGrpSpPr>
          <p:grpSpPr>
            <a:xfrm>
              <a:off x="510235" y="68210"/>
              <a:ext cx="292320" cy="1796040"/>
              <a:chOff x="-1674265" y="921385"/>
              <a:chExt cx="292320" cy="1796040"/>
            </a:xfrm>
          </p:grpSpPr>
          <p:sp>
            <p:nvSpPr>
              <p:cNvPr id="262" name="Google Shape;262;p11"/>
              <p:cNvSpPr/>
              <p:nvPr/>
            </p:nvSpPr>
            <p:spPr>
              <a:xfrm>
                <a:off x="-1674265" y="958825"/>
                <a:ext cx="254880" cy="172116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4781" fill="none" extrusionOk="0">
                    <a:moveTo>
                      <a:pt x="458" y="4781"/>
                    </a:moveTo>
                    <a:lnTo>
                      <a:pt x="0" y="4312"/>
                    </a:lnTo>
                    <a:lnTo>
                      <a:pt x="0" y="0"/>
                    </a:lnTo>
                    <a:lnTo>
                      <a:pt x="708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5400" tIns="50400" rIns="95400" bIns="50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>
                <a:off x="-1460785" y="921385"/>
                <a:ext cx="7884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9" extrusionOk="0">
                    <a:moveTo>
                      <a:pt x="219" y="104"/>
                    </a:moveTo>
                    <a:lnTo>
                      <a:pt x="219" y="104"/>
                    </a:lnTo>
                    <a:cubicBezTo>
                      <a:pt x="219" y="167"/>
                      <a:pt x="177" y="219"/>
                      <a:pt x="115" y="219"/>
                    </a:cubicBezTo>
                    <a:cubicBezTo>
                      <a:pt x="52" y="219"/>
                      <a:pt x="0" y="167"/>
                      <a:pt x="0" y="104"/>
                    </a:cubicBezTo>
                    <a:cubicBezTo>
                      <a:pt x="0" y="42"/>
                      <a:pt x="52" y="0"/>
                      <a:pt x="115" y="0"/>
                    </a:cubicBezTo>
                    <a:cubicBezTo>
                      <a:pt x="177" y="0"/>
                      <a:pt x="219" y="42"/>
                      <a:pt x="219" y="1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1"/>
              <p:cNvSpPr/>
              <p:nvPr/>
            </p:nvSpPr>
            <p:spPr>
              <a:xfrm>
                <a:off x="-1546825" y="2638585"/>
                <a:ext cx="7848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19" extrusionOk="0">
                    <a:moveTo>
                      <a:pt x="218" y="115"/>
                    </a:moveTo>
                    <a:lnTo>
                      <a:pt x="218" y="115"/>
                    </a:lnTo>
                    <a:cubicBezTo>
                      <a:pt x="218" y="167"/>
                      <a:pt x="166" y="219"/>
                      <a:pt x="104" y="219"/>
                    </a:cubicBezTo>
                    <a:cubicBezTo>
                      <a:pt x="41" y="219"/>
                      <a:pt x="0" y="167"/>
                      <a:pt x="0" y="115"/>
                    </a:cubicBezTo>
                    <a:cubicBezTo>
                      <a:pt x="0" y="52"/>
                      <a:pt x="41" y="0"/>
                      <a:pt x="104" y="0"/>
                    </a:cubicBezTo>
                    <a:cubicBezTo>
                      <a:pt x="166" y="0"/>
                      <a:pt x="218" y="52"/>
                      <a:pt x="218" y="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5" name="Google Shape;265;p11"/>
            <p:cNvGrpSpPr/>
            <p:nvPr/>
          </p:nvGrpSpPr>
          <p:grpSpPr>
            <a:xfrm rot="5400000">
              <a:off x="8032285" y="3353785"/>
              <a:ext cx="292320" cy="1796040"/>
              <a:chOff x="-1674265" y="921385"/>
              <a:chExt cx="292320" cy="1796040"/>
            </a:xfrm>
          </p:grpSpPr>
          <p:sp>
            <p:nvSpPr>
              <p:cNvPr id="266" name="Google Shape;266;p11"/>
              <p:cNvSpPr/>
              <p:nvPr/>
            </p:nvSpPr>
            <p:spPr>
              <a:xfrm>
                <a:off x="-1674265" y="958825"/>
                <a:ext cx="254880" cy="172116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4781" fill="none" extrusionOk="0">
                    <a:moveTo>
                      <a:pt x="458" y="4781"/>
                    </a:moveTo>
                    <a:lnTo>
                      <a:pt x="0" y="4312"/>
                    </a:lnTo>
                    <a:lnTo>
                      <a:pt x="0" y="0"/>
                    </a:lnTo>
                    <a:lnTo>
                      <a:pt x="708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5400" tIns="50400" rIns="95400" bIns="50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>
                <a:off x="-1460785" y="921385"/>
                <a:ext cx="7884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9" extrusionOk="0">
                    <a:moveTo>
                      <a:pt x="219" y="104"/>
                    </a:moveTo>
                    <a:lnTo>
                      <a:pt x="219" y="104"/>
                    </a:lnTo>
                    <a:cubicBezTo>
                      <a:pt x="219" y="167"/>
                      <a:pt x="177" y="219"/>
                      <a:pt x="115" y="219"/>
                    </a:cubicBezTo>
                    <a:cubicBezTo>
                      <a:pt x="52" y="219"/>
                      <a:pt x="0" y="167"/>
                      <a:pt x="0" y="104"/>
                    </a:cubicBezTo>
                    <a:cubicBezTo>
                      <a:pt x="0" y="42"/>
                      <a:pt x="52" y="0"/>
                      <a:pt x="115" y="0"/>
                    </a:cubicBezTo>
                    <a:cubicBezTo>
                      <a:pt x="177" y="0"/>
                      <a:pt x="219" y="42"/>
                      <a:pt x="219" y="1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>
                <a:off x="-1546825" y="2638585"/>
                <a:ext cx="7848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19" extrusionOk="0">
                    <a:moveTo>
                      <a:pt x="218" y="115"/>
                    </a:moveTo>
                    <a:lnTo>
                      <a:pt x="218" y="115"/>
                    </a:lnTo>
                    <a:cubicBezTo>
                      <a:pt x="218" y="167"/>
                      <a:pt x="166" y="219"/>
                      <a:pt x="104" y="219"/>
                    </a:cubicBezTo>
                    <a:cubicBezTo>
                      <a:pt x="41" y="219"/>
                      <a:pt x="0" y="167"/>
                      <a:pt x="0" y="115"/>
                    </a:cubicBezTo>
                    <a:cubicBezTo>
                      <a:pt x="0" y="52"/>
                      <a:pt x="41" y="0"/>
                      <a:pt x="104" y="0"/>
                    </a:cubicBezTo>
                    <a:cubicBezTo>
                      <a:pt x="166" y="0"/>
                      <a:pt x="218" y="52"/>
                      <a:pt x="218" y="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9" name="Google Shape;269;p11"/>
            <p:cNvSpPr/>
            <p:nvPr/>
          </p:nvSpPr>
          <p:spPr>
            <a:xfrm>
              <a:off x="6040185" y="5031750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62" y="125"/>
                  </a:moveTo>
                  <a:lnTo>
                    <a:pt x="62" y="125"/>
                  </a:lnTo>
                  <a:cubicBezTo>
                    <a:pt x="146" y="125"/>
                    <a:pt x="146" y="0"/>
                    <a:pt x="62" y="0"/>
                  </a:cubicBezTo>
                  <a:cubicBezTo>
                    <a:pt x="-21" y="0"/>
                    <a:pt x="-21" y="125"/>
                    <a:pt x="62" y="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9004710" y="740150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62" y="125"/>
                  </a:moveTo>
                  <a:lnTo>
                    <a:pt x="62" y="125"/>
                  </a:lnTo>
                  <a:cubicBezTo>
                    <a:pt x="146" y="125"/>
                    <a:pt x="146" y="0"/>
                    <a:pt x="62" y="0"/>
                  </a:cubicBezTo>
                  <a:cubicBezTo>
                    <a:pt x="-21" y="0"/>
                    <a:pt x="-21" y="125"/>
                    <a:pt x="62" y="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45850" y="1174208"/>
              <a:ext cx="117360" cy="117360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326" y="158"/>
                  </a:moveTo>
                  <a:lnTo>
                    <a:pt x="326" y="158"/>
                  </a:lnTo>
                  <a:cubicBezTo>
                    <a:pt x="326" y="251"/>
                    <a:pt x="252" y="326"/>
                    <a:pt x="168" y="326"/>
                  </a:cubicBezTo>
                  <a:cubicBezTo>
                    <a:pt x="75" y="326"/>
                    <a:pt x="0" y="251"/>
                    <a:pt x="0" y="158"/>
                  </a:cubicBezTo>
                  <a:cubicBezTo>
                    <a:pt x="0" y="75"/>
                    <a:pt x="75" y="0"/>
                    <a:pt x="168" y="0"/>
                  </a:cubicBezTo>
                  <a:cubicBezTo>
                    <a:pt x="252" y="0"/>
                    <a:pt x="326" y="75"/>
                    <a:pt x="326" y="15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6825" tIns="51825" rIns="96825" bIns="51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2" name="Google Shape;272;p11"/>
            <p:cNvGrpSpPr/>
            <p:nvPr/>
          </p:nvGrpSpPr>
          <p:grpSpPr>
            <a:xfrm>
              <a:off x="2225046" y="68209"/>
              <a:ext cx="93228" cy="93557"/>
              <a:chOff x="6269280" y="1002240"/>
              <a:chExt cx="130920" cy="131400"/>
            </a:xfrm>
          </p:grpSpPr>
          <p:cxnSp>
            <p:nvCxnSpPr>
              <p:cNvPr id="273" name="Google Shape;273;p11"/>
              <p:cNvCxnSpPr/>
              <p:nvPr/>
            </p:nvCxnSpPr>
            <p:spPr>
              <a:xfrm rot="10800000" flipH="1">
                <a:off x="626940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74" name="Google Shape;274;p11"/>
              <p:cNvCxnSpPr/>
              <p:nvPr/>
            </p:nvCxnSpPr>
            <p:spPr>
              <a:xfrm rot="10800000">
                <a:off x="626928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grpSp>
          <p:nvGrpSpPr>
            <p:cNvPr id="275" name="Google Shape;275;p11"/>
            <p:cNvGrpSpPr/>
            <p:nvPr/>
          </p:nvGrpSpPr>
          <p:grpSpPr>
            <a:xfrm>
              <a:off x="8935371" y="4905609"/>
              <a:ext cx="93228" cy="93557"/>
              <a:chOff x="6269280" y="1002240"/>
              <a:chExt cx="130920" cy="131400"/>
            </a:xfrm>
          </p:grpSpPr>
          <p:cxnSp>
            <p:nvCxnSpPr>
              <p:cNvPr id="276" name="Google Shape;276;p11"/>
              <p:cNvCxnSpPr/>
              <p:nvPr/>
            </p:nvCxnSpPr>
            <p:spPr>
              <a:xfrm rot="10800000" flipH="1">
                <a:off x="626940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277" name="Google Shape;277;p11"/>
              <p:cNvCxnSpPr/>
              <p:nvPr/>
            </p:nvCxnSpPr>
            <p:spPr>
              <a:xfrm rot="10800000">
                <a:off x="6269280" y="1002240"/>
                <a:ext cx="130800" cy="13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78" name="Google Shape;278;p11"/>
          <p:cNvGrpSpPr/>
          <p:nvPr/>
        </p:nvGrpSpPr>
        <p:grpSpPr>
          <a:xfrm>
            <a:off x="229950" y="221250"/>
            <a:ext cx="8684100" cy="4701000"/>
            <a:chOff x="229950" y="223100"/>
            <a:chExt cx="8684100" cy="4701000"/>
          </a:xfrm>
        </p:grpSpPr>
        <p:sp>
          <p:nvSpPr>
            <p:cNvPr id="279" name="Google Shape;279;p11"/>
            <p:cNvSpPr/>
            <p:nvPr/>
          </p:nvSpPr>
          <p:spPr>
            <a:xfrm>
              <a:off x="232050" y="223100"/>
              <a:ext cx="8679900" cy="4701000"/>
            </a:xfrm>
            <a:prstGeom prst="roundRect">
              <a:avLst>
                <a:gd name="adj" fmla="val 273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 flipH="1">
              <a:off x="229950" y="223100"/>
              <a:ext cx="8684100" cy="316500"/>
            </a:xfrm>
            <a:prstGeom prst="round2SameRect">
              <a:avLst>
                <a:gd name="adj1" fmla="val 41145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281" name="Google Shape;281;p11"/>
          <p:cNvSpPr txBox="1">
            <a:spLocks noGrp="1"/>
          </p:cNvSpPr>
          <p:nvPr>
            <p:ph type="title" hasCustomPrompt="1"/>
          </p:nvPr>
        </p:nvSpPr>
        <p:spPr>
          <a:xfrm>
            <a:off x="4820925" y="1849274"/>
            <a:ext cx="3303300" cy="8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82" name="Google Shape;282;p11"/>
          <p:cNvSpPr txBox="1">
            <a:spLocks noGrp="1"/>
          </p:cNvSpPr>
          <p:nvPr>
            <p:ph type="subTitle" idx="1"/>
          </p:nvPr>
        </p:nvSpPr>
        <p:spPr>
          <a:xfrm>
            <a:off x="4820938" y="2929663"/>
            <a:ext cx="33033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3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i Jamjuree"/>
              <a:buNone/>
              <a:defRPr sz="30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naheim"/>
              <a:buChar char="●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○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■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●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○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■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●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○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■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y6yyeh1nCJ_eVzwVVtGqJ-Hee7Gcd_p6?usp=sharin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9AX0ZFDvIfvoOBlGAxkViA7ouUVF6o3E/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2"/>
          <p:cNvSpPr txBox="1">
            <a:spLocks noGrp="1"/>
          </p:cNvSpPr>
          <p:nvPr>
            <p:ph type="ctrTitle"/>
          </p:nvPr>
        </p:nvSpPr>
        <p:spPr>
          <a:xfrm>
            <a:off x="13" y="2961600"/>
            <a:ext cx="9144000" cy="8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33047"/>
                </a:solidFill>
              </a:rPr>
              <a:t>Bootcamp </a:t>
            </a:r>
            <a:r>
              <a:rPr lang="en" dirty="0">
                <a:solidFill>
                  <a:srgbClr val="FF9E16"/>
                </a:solidFill>
              </a:rPr>
              <a:t>Data Science</a:t>
            </a:r>
            <a:endParaRPr b="0" dirty="0">
              <a:solidFill>
                <a:srgbClr val="FF9E16"/>
              </a:solidFill>
            </a:endParaRPr>
          </a:p>
        </p:txBody>
      </p:sp>
      <p:pic>
        <p:nvPicPr>
          <p:cNvPr id="776" name="Google Shape;7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63" y="951463"/>
            <a:ext cx="677227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717DD1-ABE2-F796-E0FE-12115A9AA18A}"/>
              </a:ext>
            </a:extLst>
          </p:cNvPr>
          <p:cNvSpPr txBox="1"/>
          <p:nvPr/>
        </p:nvSpPr>
        <p:spPr>
          <a:xfrm>
            <a:off x="228600" y="642937"/>
            <a:ext cx="865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LANGKAH – LANGKAH DATA UNDERSTANDING</a:t>
            </a:r>
            <a:endParaRPr lang="en-ID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A0131-507A-4EC4-404E-53ADBC2AE270}"/>
              </a:ext>
            </a:extLst>
          </p:cNvPr>
          <p:cNvSpPr txBox="1"/>
          <p:nvPr/>
        </p:nvSpPr>
        <p:spPr>
          <a:xfrm>
            <a:off x="678656" y="1104602"/>
            <a:ext cx="4527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6. </a:t>
            </a:r>
            <a:r>
              <a:rPr lang="nb-NO" b="1" dirty="0"/>
              <a:t>Mengecek Konsistensi Data pada Kolom Penting</a:t>
            </a:r>
            <a:endParaRPr lang="en-ID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38CE9-A0CC-686A-BDD7-BC568DD61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6" y="1566267"/>
            <a:ext cx="5689445" cy="577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6C83C0-8558-F3DB-8C35-0C0723EBC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56" y="2300383"/>
            <a:ext cx="5596020" cy="6307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DF0DB9-9FE2-5EA5-4DBE-67E9949F0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56" y="3087430"/>
            <a:ext cx="5689445" cy="71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75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717DD1-ABE2-F796-E0FE-12115A9AA18A}"/>
              </a:ext>
            </a:extLst>
          </p:cNvPr>
          <p:cNvSpPr txBox="1"/>
          <p:nvPr/>
        </p:nvSpPr>
        <p:spPr>
          <a:xfrm>
            <a:off x="228600" y="642937"/>
            <a:ext cx="865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LANGKAH – LANGKAH DATA UNDERSTANDING</a:t>
            </a:r>
            <a:endParaRPr lang="en-ID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A0131-507A-4EC4-404E-53ADBC2AE270}"/>
              </a:ext>
            </a:extLst>
          </p:cNvPr>
          <p:cNvSpPr txBox="1"/>
          <p:nvPr/>
        </p:nvSpPr>
        <p:spPr>
          <a:xfrm>
            <a:off x="678656" y="1104602"/>
            <a:ext cx="2414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7. </a:t>
            </a:r>
            <a:r>
              <a:rPr lang="nb-NO" b="1" dirty="0"/>
              <a:t>Distribusi Data Numerik</a:t>
            </a:r>
            <a:endParaRPr lang="en-ID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72AEED-BB29-B932-17BB-821D7940D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6" y="1527441"/>
            <a:ext cx="3986213" cy="748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6EB082-BD40-5EC4-B9EE-9E46BAED8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0" y="1272047"/>
            <a:ext cx="3986213" cy="336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0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717DD1-ABE2-F796-E0FE-12115A9AA18A}"/>
              </a:ext>
            </a:extLst>
          </p:cNvPr>
          <p:cNvSpPr txBox="1"/>
          <p:nvPr/>
        </p:nvSpPr>
        <p:spPr>
          <a:xfrm>
            <a:off x="228600" y="642937"/>
            <a:ext cx="865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LANGKAH – LANGKAH DATA UNDERSTANDING</a:t>
            </a:r>
            <a:endParaRPr lang="en-ID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A0131-507A-4EC4-404E-53ADBC2AE270}"/>
              </a:ext>
            </a:extLst>
          </p:cNvPr>
          <p:cNvSpPr txBox="1"/>
          <p:nvPr/>
        </p:nvSpPr>
        <p:spPr>
          <a:xfrm>
            <a:off x="678656" y="1104602"/>
            <a:ext cx="3132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8. </a:t>
            </a:r>
            <a:r>
              <a:rPr lang="nb-NO" b="1" dirty="0"/>
              <a:t>Korelasi Antar-Variabel Numerik</a:t>
            </a:r>
            <a:endParaRPr lang="en-ID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36A41-5733-5B5B-DE84-C70992184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6" y="1566267"/>
            <a:ext cx="4903922" cy="2874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EA2196-7A85-2D3A-D846-9FA9F819F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818" y="1171575"/>
            <a:ext cx="3663673" cy="31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80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717DD1-ABE2-F796-E0FE-12115A9AA18A}"/>
              </a:ext>
            </a:extLst>
          </p:cNvPr>
          <p:cNvSpPr txBox="1"/>
          <p:nvPr/>
        </p:nvSpPr>
        <p:spPr>
          <a:xfrm>
            <a:off x="228600" y="642937"/>
            <a:ext cx="865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LANGKAH – LANGKAH DATA UNDERSTANDING</a:t>
            </a:r>
            <a:endParaRPr lang="en-ID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A0131-507A-4EC4-404E-53ADBC2AE270}"/>
              </a:ext>
            </a:extLst>
          </p:cNvPr>
          <p:cNvSpPr txBox="1"/>
          <p:nvPr/>
        </p:nvSpPr>
        <p:spPr>
          <a:xfrm>
            <a:off x="678656" y="1104602"/>
            <a:ext cx="2895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9.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Melihat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Outliers (Nilai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Pencilan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1BB17B-A5A0-1D7F-D102-F07E924E9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6" y="1566267"/>
            <a:ext cx="4245464" cy="7866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AD9DA4-EEA9-5A16-EB6F-94E806212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282" y="2352946"/>
            <a:ext cx="5079206" cy="236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84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717DD1-ABE2-F796-E0FE-12115A9AA18A}"/>
              </a:ext>
            </a:extLst>
          </p:cNvPr>
          <p:cNvSpPr txBox="1"/>
          <p:nvPr/>
        </p:nvSpPr>
        <p:spPr>
          <a:xfrm>
            <a:off x="228600" y="642937"/>
            <a:ext cx="865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LANGKAH – LANGKAH DATA UNDERSTANDING</a:t>
            </a:r>
            <a:endParaRPr lang="en-ID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A0131-507A-4EC4-404E-53ADBC2AE270}"/>
              </a:ext>
            </a:extLst>
          </p:cNvPr>
          <p:cNvSpPr txBox="1"/>
          <p:nvPr/>
        </p:nvSpPr>
        <p:spPr>
          <a:xfrm>
            <a:off x="678656" y="1104602"/>
            <a:ext cx="4453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10.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Menambahkan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Kolom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Tambahan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'Order Date'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50AE8-CA0B-519E-0792-891C7C4B7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6" y="1523785"/>
            <a:ext cx="6250781" cy="196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35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717DD1-ABE2-F796-E0FE-12115A9AA18A}"/>
              </a:ext>
            </a:extLst>
          </p:cNvPr>
          <p:cNvSpPr txBox="1"/>
          <p:nvPr/>
        </p:nvSpPr>
        <p:spPr>
          <a:xfrm>
            <a:off x="228600" y="642937"/>
            <a:ext cx="865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LANGKAH – LANGKAH Exploratory Data Analysis (EDA)</a:t>
            </a:r>
            <a:endParaRPr lang="en-ID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A0131-507A-4EC4-404E-53ADBC2AE270}"/>
              </a:ext>
            </a:extLst>
          </p:cNvPr>
          <p:cNvSpPr txBox="1"/>
          <p:nvPr/>
        </p:nvSpPr>
        <p:spPr>
          <a:xfrm>
            <a:off x="678656" y="1104602"/>
            <a:ext cx="1850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1.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Statistik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Deskriptif</a:t>
            </a:r>
            <a:endParaRPr lang="en-ID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80E18F-B2FC-020A-A00C-CA9D65324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6" y="1566267"/>
            <a:ext cx="7672552" cy="241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7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717DD1-ABE2-F796-E0FE-12115A9AA18A}"/>
              </a:ext>
            </a:extLst>
          </p:cNvPr>
          <p:cNvSpPr txBox="1"/>
          <p:nvPr/>
        </p:nvSpPr>
        <p:spPr>
          <a:xfrm>
            <a:off x="228600" y="642937"/>
            <a:ext cx="865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LANGKAH – LANGKAH Exploratory Data Analysis (EDA)</a:t>
            </a:r>
            <a:endParaRPr lang="en-ID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A0131-507A-4EC4-404E-53ADBC2AE270}"/>
              </a:ext>
            </a:extLst>
          </p:cNvPr>
          <p:cNvSpPr txBox="1"/>
          <p:nvPr/>
        </p:nvSpPr>
        <p:spPr>
          <a:xfrm>
            <a:off x="678656" y="1104602"/>
            <a:ext cx="2044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2.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Visualisasi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Distribusi</a:t>
            </a:r>
            <a:endParaRPr lang="en-ID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380A03-D48A-B464-7770-574BACD59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6" y="1566267"/>
            <a:ext cx="4267796" cy="1086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642CC9-CA3E-819D-808C-220C80686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381" y="2014538"/>
            <a:ext cx="4572497" cy="26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64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717DD1-ABE2-F796-E0FE-12115A9AA18A}"/>
              </a:ext>
            </a:extLst>
          </p:cNvPr>
          <p:cNvSpPr txBox="1"/>
          <p:nvPr/>
        </p:nvSpPr>
        <p:spPr>
          <a:xfrm>
            <a:off x="228600" y="642937"/>
            <a:ext cx="865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LANGKAH – LANGKAH Exploratory Data Analysis (EDA)</a:t>
            </a:r>
            <a:endParaRPr lang="en-ID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A0131-507A-4EC4-404E-53ADBC2AE270}"/>
              </a:ext>
            </a:extLst>
          </p:cNvPr>
          <p:cNvSpPr txBox="1"/>
          <p:nvPr/>
        </p:nvSpPr>
        <p:spPr>
          <a:xfrm>
            <a:off x="678656" y="1104602"/>
            <a:ext cx="5344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3.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Visualisasi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Hubungan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antara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Quantity Ordered dan Total Sales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BCC0CD-58B3-BFCD-BDC2-BE382B53C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6" y="1449005"/>
            <a:ext cx="4014788" cy="957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95BA80-BC63-C00E-B7A0-67A42FEBD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856" y="2028300"/>
            <a:ext cx="4265370" cy="263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7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717DD1-ABE2-F796-E0FE-12115A9AA18A}"/>
              </a:ext>
            </a:extLst>
          </p:cNvPr>
          <p:cNvSpPr txBox="1"/>
          <p:nvPr/>
        </p:nvSpPr>
        <p:spPr>
          <a:xfrm>
            <a:off x="228600" y="642937"/>
            <a:ext cx="865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LANGKAH – LANGKAH Exploratory Data Analysis (EDA)</a:t>
            </a:r>
            <a:endParaRPr lang="en-ID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A0131-507A-4EC4-404E-53ADBC2AE270}"/>
              </a:ext>
            </a:extLst>
          </p:cNvPr>
          <p:cNvSpPr txBox="1"/>
          <p:nvPr/>
        </p:nvSpPr>
        <p:spPr>
          <a:xfrm>
            <a:off x="678656" y="1104602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4.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Analisis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Waktu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CDB7F9-E929-0FEA-3815-E101E7DB5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997" y="1369516"/>
            <a:ext cx="5932298" cy="337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54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717DD1-ABE2-F796-E0FE-12115A9AA18A}"/>
              </a:ext>
            </a:extLst>
          </p:cNvPr>
          <p:cNvSpPr txBox="1"/>
          <p:nvPr/>
        </p:nvSpPr>
        <p:spPr>
          <a:xfrm>
            <a:off x="228600" y="642937"/>
            <a:ext cx="865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LANGKAH – LANGKAH Exploratory Data Analysis (EDA)</a:t>
            </a:r>
            <a:endParaRPr lang="en-ID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A0131-507A-4EC4-404E-53ADBC2AE270}"/>
              </a:ext>
            </a:extLst>
          </p:cNvPr>
          <p:cNvSpPr txBox="1"/>
          <p:nvPr/>
        </p:nvSpPr>
        <p:spPr>
          <a:xfrm>
            <a:off x="678656" y="1104602"/>
            <a:ext cx="1729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5.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Analisis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Kategori</a:t>
            </a:r>
            <a:endParaRPr lang="en-ID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1FA01-3CC3-D680-4CFA-E37AB9796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07" y="1478625"/>
            <a:ext cx="6885586" cy="299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4"/>
          <p:cNvSpPr txBox="1">
            <a:spLocks noGrp="1"/>
          </p:cNvSpPr>
          <p:nvPr>
            <p:ph type="body" idx="4294967295"/>
          </p:nvPr>
        </p:nvSpPr>
        <p:spPr>
          <a:xfrm>
            <a:off x="628650" y="2223575"/>
            <a:ext cx="7886700" cy="9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</a:pPr>
            <a:r>
              <a:rPr lang="en" sz="6000" b="1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rPr>
              <a:t>Install Python</a:t>
            </a:r>
            <a:endParaRPr sz="6000" b="1">
              <a:solidFill>
                <a:schemeClr val="dk2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805" name="Google Shape;805;p34"/>
          <p:cNvSpPr/>
          <p:nvPr/>
        </p:nvSpPr>
        <p:spPr>
          <a:xfrm>
            <a:off x="0" y="0"/>
            <a:ext cx="9144000" cy="18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06" name="Google Shape;806;p34"/>
          <p:cNvSpPr/>
          <p:nvPr/>
        </p:nvSpPr>
        <p:spPr>
          <a:xfrm>
            <a:off x="0" y="1823400"/>
            <a:ext cx="9144000" cy="14967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07" name="Google Shape;807;p34"/>
          <p:cNvSpPr/>
          <p:nvPr/>
        </p:nvSpPr>
        <p:spPr>
          <a:xfrm>
            <a:off x="0" y="3320100"/>
            <a:ext cx="9144000" cy="18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08" name="Google Shape;808;p34"/>
          <p:cNvSpPr txBox="1">
            <a:spLocks noGrp="1"/>
          </p:cNvSpPr>
          <p:nvPr>
            <p:ph type="body" idx="4294967295"/>
          </p:nvPr>
        </p:nvSpPr>
        <p:spPr>
          <a:xfrm>
            <a:off x="0" y="1957050"/>
            <a:ext cx="9144000" cy="1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ctr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9E16"/>
                </a:solidFill>
                <a:latin typeface="Bai Jamjuree"/>
                <a:ea typeface="Bai Jamjuree"/>
                <a:cs typeface="Bai Jamjuree"/>
                <a:sym typeface="Bai Jamjuree"/>
              </a:rPr>
              <a:t>One Week Project</a:t>
            </a:r>
            <a:endParaRPr sz="4800" b="1">
              <a:solidFill>
                <a:srgbClr val="FF9E16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marL="0" lvl="0" indent="0" algn="ctr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9E16"/>
                </a:solidFill>
                <a:latin typeface="Bai Jamjuree"/>
                <a:ea typeface="Bai Jamjuree"/>
                <a:cs typeface="Bai Jamjuree"/>
                <a:sym typeface="Bai Jamjuree"/>
              </a:rPr>
              <a:t>Data Analysis</a:t>
            </a:r>
            <a:endParaRPr sz="4800" b="1">
              <a:solidFill>
                <a:srgbClr val="FF9E16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717DD1-ABE2-F796-E0FE-12115A9AA18A}"/>
              </a:ext>
            </a:extLst>
          </p:cNvPr>
          <p:cNvSpPr txBox="1"/>
          <p:nvPr/>
        </p:nvSpPr>
        <p:spPr>
          <a:xfrm>
            <a:off x="228600" y="642937"/>
            <a:ext cx="865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LANGKAH – LANGKAH Exploratory Data Analysis (EDA)</a:t>
            </a:r>
            <a:endParaRPr lang="en-ID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A0131-507A-4EC4-404E-53ADBC2AE270}"/>
              </a:ext>
            </a:extLst>
          </p:cNvPr>
          <p:cNvSpPr txBox="1"/>
          <p:nvPr/>
        </p:nvSpPr>
        <p:spPr>
          <a:xfrm>
            <a:off x="678656" y="1104602"/>
            <a:ext cx="3930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6.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Analisis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Rata-rata Harga Per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kategori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produk</a:t>
            </a:r>
            <a:endParaRPr lang="en-ID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602D93-7929-1030-6FDE-7CD31ECF5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1412379"/>
            <a:ext cx="6800850" cy="327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83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717DD1-ABE2-F796-E0FE-12115A9AA18A}"/>
              </a:ext>
            </a:extLst>
          </p:cNvPr>
          <p:cNvSpPr txBox="1"/>
          <p:nvPr/>
        </p:nvSpPr>
        <p:spPr>
          <a:xfrm>
            <a:off x="228600" y="642937"/>
            <a:ext cx="865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Kesimpulan</a:t>
            </a:r>
            <a:endParaRPr lang="en-ID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C44EA2-129C-861D-E3DC-4EE61323E3A1}"/>
              </a:ext>
            </a:extLst>
          </p:cNvPr>
          <p:cNvSpPr txBox="1"/>
          <p:nvPr/>
        </p:nvSpPr>
        <p:spPr>
          <a:xfrm>
            <a:off x="734985" y="1237119"/>
            <a:ext cx="815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err="1"/>
              <a:t>Kategori</a:t>
            </a:r>
            <a:r>
              <a:rPr lang="en-ID" b="1" dirty="0"/>
              <a:t> </a:t>
            </a:r>
            <a:r>
              <a:rPr lang="en-ID" b="1" dirty="0" err="1"/>
              <a:t>dengan</a:t>
            </a:r>
            <a:r>
              <a:rPr lang="en-ID" b="1" dirty="0"/>
              <a:t> </a:t>
            </a:r>
            <a:r>
              <a:rPr lang="en-ID" b="1" dirty="0" err="1"/>
              <a:t>penjualan</a:t>
            </a:r>
            <a:r>
              <a:rPr lang="en-ID" b="1" dirty="0"/>
              <a:t> </a:t>
            </a:r>
            <a:r>
              <a:rPr lang="en-ID" b="1" dirty="0" err="1"/>
              <a:t>terbaik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b="1" dirty="0" err="1"/>
              <a:t>Macbook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total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b="1" dirty="0"/>
              <a:t>$156,400.00</a:t>
            </a:r>
            <a:r>
              <a:rPr lang="en-ID" dirty="0"/>
              <a:t>,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b="1" dirty="0" err="1"/>
              <a:t>kategori</a:t>
            </a:r>
            <a:r>
              <a:rPr lang="en-ID" b="1" dirty="0"/>
              <a:t> </a:t>
            </a:r>
            <a:r>
              <a:rPr lang="en-ID" b="1" dirty="0" err="1"/>
              <a:t>dengan</a:t>
            </a:r>
            <a:r>
              <a:rPr lang="en-ID" b="1" dirty="0"/>
              <a:t> </a:t>
            </a:r>
            <a:r>
              <a:rPr lang="en-ID" b="1" dirty="0" err="1"/>
              <a:t>penjualan</a:t>
            </a:r>
            <a:r>
              <a:rPr lang="en-ID" b="1" dirty="0"/>
              <a:t> </a:t>
            </a:r>
            <a:r>
              <a:rPr lang="en-ID" b="1" dirty="0" err="1"/>
              <a:t>terburuk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b="1" dirty="0"/>
              <a:t>AAA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total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b="1" dirty="0"/>
              <a:t>$2,018.25</a:t>
            </a:r>
            <a:r>
              <a:rPr lang="en-ID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0B69C-333B-C3FA-C82A-6684AA4CD466}"/>
              </a:ext>
            </a:extLst>
          </p:cNvPr>
          <p:cNvSpPr txBox="1"/>
          <p:nvPr/>
        </p:nvSpPr>
        <p:spPr>
          <a:xfrm>
            <a:off x="793434" y="2238852"/>
            <a:ext cx="7986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1200" dirty="0" err="1"/>
              <a:t>Macbook</a:t>
            </a:r>
            <a:r>
              <a:rPr lang="en-ID" sz="1200" dirty="0"/>
              <a:t> </a:t>
            </a:r>
            <a:r>
              <a:rPr lang="en-ID" sz="1200" dirty="0" err="1"/>
              <a:t>memimpin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selisih</a:t>
            </a:r>
            <a:r>
              <a:rPr lang="en-ID" sz="1200" dirty="0"/>
              <a:t> </a:t>
            </a:r>
            <a:r>
              <a:rPr lang="en-ID" sz="1200" dirty="0" err="1"/>
              <a:t>penjualan</a:t>
            </a:r>
            <a:r>
              <a:rPr lang="en-ID" sz="1200" dirty="0"/>
              <a:t> yang </a:t>
            </a:r>
            <a:r>
              <a:rPr lang="en-ID" sz="1200" dirty="0" err="1"/>
              <a:t>signifikan</a:t>
            </a:r>
            <a:r>
              <a:rPr lang="en-ID" sz="1200" dirty="0"/>
              <a:t>, </a:t>
            </a:r>
            <a:r>
              <a:rPr lang="en-ID" sz="1200" dirty="0" err="1"/>
              <a:t>menunjukkan</a:t>
            </a:r>
            <a:r>
              <a:rPr lang="en-ID" sz="1200" dirty="0"/>
              <a:t> </a:t>
            </a:r>
            <a:r>
              <a:rPr lang="en-ID" sz="1200" dirty="0" err="1"/>
              <a:t>dominasi</a:t>
            </a:r>
            <a:r>
              <a:rPr lang="en-ID" sz="1200" dirty="0"/>
              <a:t> </a:t>
            </a:r>
            <a:r>
              <a:rPr lang="en-ID" sz="1200" dirty="0" err="1"/>
              <a:t>produk</a:t>
            </a:r>
            <a:r>
              <a:rPr lang="en-ID" sz="1200" dirty="0"/>
              <a:t> </a:t>
            </a:r>
            <a:r>
              <a:rPr lang="en-ID" sz="1200" dirty="0" err="1"/>
              <a:t>tersebut</a:t>
            </a:r>
            <a:r>
              <a:rPr lang="en-ID" sz="1200" dirty="0"/>
              <a:t> di </a:t>
            </a:r>
            <a:r>
              <a:rPr lang="en-ID" sz="1200" dirty="0" err="1"/>
              <a:t>pasaran</a:t>
            </a:r>
            <a:r>
              <a:rPr lang="en-ID" sz="1200" dirty="0"/>
              <a:t>.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bisa</a:t>
            </a:r>
            <a:r>
              <a:rPr lang="en-ID" sz="1200" dirty="0"/>
              <a:t> </a:t>
            </a:r>
            <a:r>
              <a:rPr lang="en-ID" sz="1200" dirty="0" err="1"/>
              <a:t>disebabkan</a:t>
            </a:r>
            <a:r>
              <a:rPr lang="en-ID" sz="1200" dirty="0"/>
              <a:t> oleh </a:t>
            </a:r>
            <a:r>
              <a:rPr lang="en-ID" sz="1200" dirty="0" err="1"/>
              <a:t>popularitas</a:t>
            </a:r>
            <a:r>
              <a:rPr lang="en-ID" sz="1200" dirty="0"/>
              <a:t> </a:t>
            </a:r>
            <a:r>
              <a:rPr lang="en-ID" sz="1200" dirty="0" err="1"/>
              <a:t>produk</a:t>
            </a:r>
            <a:r>
              <a:rPr lang="en-ID" sz="1200" dirty="0"/>
              <a:t> di </a:t>
            </a:r>
            <a:r>
              <a:rPr lang="en-ID" sz="1200" dirty="0" err="1"/>
              <a:t>segmen</a:t>
            </a:r>
            <a:r>
              <a:rPr lang="en-ID" sz="1200" dirty="0"/>
              <a:t> premium, </a:t>
            </a:r>
            <a:r>
              <a:rPr lang="en-ID" sz="1200" dirty="0" err="1"/>
              <a:t>loyalitas</a:t>
            </a:r>
            <a:r>
              <a:rPr lang="en-ID" sz="1200" dirty="0"/>
              <a:t> </a:t>
            </a:r>
            <a:r>
              <a:rPr lang="en-ID" sz="1200" dirty="0" err="1"/>
              <a:t>merek</a:t>
            </a:r>
            <a:r>
              <a:rPr lang="en-ID" sz="1200" dirty="0"/>
              <a:t>,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kampanye</a:t>
            </a:r>
            <a:r>
              <a:rPr lang="en-ID" sz="1200" dirty="0"/>
              <a:t> </a:t>
            </a:r>
            <a:r>
              <a:rPr lang="en-ID" sz="1200" dirty="0" err="1"/>
              <a:t>pemasaran</a:t>
            </a:r>
            <a:r>
              <a:rPr lang="en-ID" sz="1200" dirty="0"/>
              <a:t> yang </a:t>
            </a:r>
            <a:r>
              <a:rPr lang="en-ID" sz="1200" dirty="0" err="1"/>
              <a:t>sukses</a:t>
            </a:r>
            <a:r>
              <a:rPr lang="en-ID" sz="12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1200" dirty="0" err="1"/>
              <a:t>Sebaliknya</a:t>
            </a:r>
            <a:r>
              <a:rPr lang="en-ID" sz="1200" dirty="0"/>
              <a:t>, AAA, </a:t>
            </a:r>
            <a:r>
              <a:rPr lang="en-ID" sz="1200" dirty="0" err="1"/>
              <a:t>mungkin</a:t>
            </a:r>
            <a:r>
              <a:rPr lang="en-ID" sz="1200" dirty="0"/>
              <a:t> </a:t>
            </a:r>
            <a:r>
              <a:rPr lang="en-ID" sz="1200" dirty="0" err="1"/>
              <a:t>produk</a:t>
            </a:r>
            <a:r>
              <a:rPr lang="en-ID" sz="1200" dirty="0"/>
              <a:t> </a:t>
            </a:r>
            <a:r>
              <a:rPr lang="en-ID" sz="1200" dirty="0" err="1"/>
              <a:t>aksesoris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barang</a:t>
            </a:r>
            <a:r>
              <a:rPr lang="en-ID" sz="1200" dirty="0"/>
              <a:t> </a:t>
            </a:r>
            <a:r>
              <a:rPr lang="en-ID" sz="1200" dirty="0" err="1"/>
              <a:t>bernilai</a:t>
            </a:r>
            <a:r>
              <a:rPr lang="en-ID" sz="1200" dirty="0"/>
              <a:t> </a:t>
            </a:r>
            <a:r>
              <a:rPr lang="en-ID" sz="1200" dirty="0" err="1"/>
              <a:t>rendah</a:t>
            </a:r>
            <a:r>
              <a:rPr lang="en-ID" sz="1200" dirty="0"/>
              <a:t>, </a:t>
            </a:r>
            <a:r>
              <a:rPr lang="en-ID" sz="1200" dirty="0" err="1"/>
              <a:t>menunjukkan</a:t>
            </a:r>
            <a:r>
              <a:rPr lang="en-ID" sz="1200" dirty="0"/>
              <a:t> </a:t>
            </a:r>
            <a:r>
              <a:rPr lang="en-ID" sz="1200" dirty="0" err="1"/>
              <a:t>performa</a:t>
            </a:r>
            <a:r>
              <a:rPr lang="en-ID" sz="1200" dirty="0"/>
              <a:t> </a:t>
            </a:r>
            <a:r>
              <a:rPr lang="en-ID" sz="1200" dirty="0" err="1"/>
              <a:t>penjualan</a:t>
            </a:r>
            <a:r>
              <a:rPr lang="en-ID" sz="1200" dirty="0"/>
              <a:t> yang </a:t>
            </a:r>
            <a:r>
              <a:rPr lang="en-ID" sz="1200" dirty="0" err="1"/>
              <a:t>jauh</a:t>
            </a:r>
            <a:r>
              <a:rPr lang="en-ID" sz="1200" dirty="0"/>
              <a:t>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rendah</a:t>
            </a:r>
            <a:r>
              <a:rPr lang="en-ID" sz="1200" dirty="0"/>
              <a:t>, yang </a:t>
            </a:r>
            <a:r>
              <a:rPr lang="en-ID" sz="1200" dirty="0" err="1"/>
              <a:t>bisa</a:t>
            </a:r>
            <a:r>
              <a:rPr lang="en-ID" sz="1200" dirty="0"/>
              <a:t> </a:t>
            </a:r>
            <a:r>
              <a:rPr lang="en-ID" sz="1200" dirty="0" err="1"/>
              <a:t>menjadi</a:t>
            </a:r>
            <a:r>
              <a:rPr lang="en-ID" sz="1200" dirty="0"/>
              <a:t> area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evaluasi</a:t>
            </a:r>
            <a:r>
              <a:rPr lang="en-ID" sz="1200" dirty="0"/>
              <a:t>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lanjut</a:t>
            </a:r>
            <a:r>
              <a:rPr lang="en-ID" sz="1200" dirty="0"/>
              <a:t> </a:t>
            </a:r>
            <a:r>
              <a:rPr lang="en-ID" sz="1200" dirty="0" err="1"/>
              <a:t>terkait</a:t>
            </a:r>
            <a:r>
              <a:rPr lang="en-ID" sz="1200" dirty="0"/>
              <a:t> pricing, </a:t>
            </a:r>
            <a:r>
              <a:rPr lang="en-ID" sz="1200" dirty="0" err="1"/>
              <a:t>promosi</a:t>
            </a:r>
            <a:r>
              <a:rPr lang="en-ID" sz="1200" dirty="0"/>
              <a:t>,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relevansi</a:t>
            </a:r>
            <a:r>
              <a:rPr lang="en-ID" sz="1200" dirty="0"/>
              <a:t> pasar.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F1E2B2-3419-874B-9B8A-6E5C332DA64B}"/>
              </a:ext>
            </a:extLst>
          </p:cNvPr>
          <p:cNvSpPr txBox="1"/>
          <p:nvPr/>
        </p:nvSpPr>
        <p:spPr>
          <a:xfrm>
            <a:off x="734985" y="1814929"/>
            <a:ext cx="144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/>
              <a:t>Analisis</a:t>
            </a:r>
            <a:endParaRPr lang="en-ID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63C7F6-EE19-487A-0F82-6E13A470E37C}"/>
              </a:ext>
            </a:extLst>
          </p:cNvPr>
          <p:cNvSpPr txBox="1"/>
          <p:nvPr/>
        </p:nvSpPr>
        <p:spPr>
          <a:xfrm>
            <a:off x="604774" y="3906381"/>
            <a:ext cx="8412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1200" dirty="0" err="1"/>
              <a:t>Fokuskan</a:t>
            </a:r>
            <a:r>
              <a:rPr lang="en-ID" sz="1200" dirty="0"/>
              <a:t> strategi </a:t>
            </a:r>
            <a:r>
              <a:rPr lang="en-ID" sz="1200" dirty="0" err="1"/>
              <a:t>pemasaran</a:t>
            </a:r>
            <a:r>
              <a:rPr lang="en-ID" sz="1200" dirty="0"/>
              <a:t> dan </a:t>
            </a:r>
            <a:r>
              <a:rPr lang="en-ID" sz="1200" dirty="0" err="1"/>
              <a:t>inventaris</a:t>
            </a:r>
            <a:r>
              <a:rPr lang="en-ID" sz="1200" dirty="0"/>
              <a:t> pada </a:t>
            </a:r>
            <a:r>
              <a:rPr lang="en-ID" sz="1200" dirty="0" err="1"/>
              <a:t>kategori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penjualan</a:t>
            </a:r>
            <a:r>
              <a:rPr lang="en-ID" sz="1200" dirty="0"/>
              <a:t> </a:t>
            </a:r>
            <a:r>
              <a:rPr lang="en-ID" sz="1200" dirty="0" err="1"/>
              <a:t>tertinggi</a:t>
            </a:r>
            <a:r>
              <a:rPr lang="en-ID" sz="1200" dirty="0"/>
              <a:t> </a:t>
            </a:r>
            <a:r>
              <a:rPr lang="en-ID" sz="1200" dirty="0" err="1"/>
              <a:t>seperti</a:t>
            </a:r>
            <a:r>
              <a:rPr lang="en-ID" sz="1200" dirty="0"/>
              <a:t> </a:t>
            </a:r>
            <a:r>
              <a:rPr lang="en-ID" sz="1200" dirty="0" err="1"/>
              <a:t>Macbook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menjaga</a:t>
            </a:r>
            <a:r>
              <a:rPr lang="en-ID" sz="1200" dirty="0"/>
              <a:t> momentum.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1200" dirty="0" err="1"/>
              <a:t>Tinjau</a:t>
            </a:r>
            <a:r>
              <a:rPr lang="en-ID" sz="1200" dirty="0"/>
              <a:t> </a:t>
            </a:r>
            <a:r>
              <a:rPr lang="en-ID" sz="1200" dirty="0" err="1"/>
              <a:t>kembali</a:t>
            </a:r>
            <a:r>
              <a:rPr lang="en-ID" sz="1200" dirty="0"/>
              <a:t> strategi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produk</a:t>
            </a:r>
            <a:r>
              <a:rPr lang="en-ID" sz="1200" dirty="0"/>
              <a:t> AAA—</a:t>
            </a:r>
            <a:r>
              <a:rPr lang="en-ID" sz="1200" dirty="0" err="1"/>
              <a:t>misalnya</a:t>
            </a:r>
            <a:r>
              <a:rPr lang="en-ID" sz="1200" dirty="0"/>
              <a:t>, </a:t>
            </a:r>
            <a:r>
              <a:rPr lang="en-ID" sz="1200" dirty="0" err="1"/>
              <a:t>apakah</a:t>
            </a:r>
            <a:r>
              <a:rPr lang="en-ID" sz="1200" dirty="0"/>
              <a:t> </a:t>
            </a:r>
            <a:r>
              <a:rPr lang="en-ID" sz="1200" dirty="0" err="1"/>
              <a:t>perlu</a:t>
            </a:r>
            <a:r>
              <a:rPr lang="en-ID" sz="1200" dirty="0"/>
              <a:t> </a:t>
            </a:r>
            <a:r>
              <a:rPr lang="en-ID" sz="1200" dirty="0" err="1"/>
              <a:t>ada</a:t>
            </a:r>
            <a:r>
              <a:rPr lang="en-ID" sz="1200" dirty="0"/>
              <a:t> </a:t>
            </a:r>
            <a:r>
              <a:rPr lang="en-ID" sz="1200" dirty="0" err="1"/>
              <a:t>penyesuaian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harga</a:t>
            </a:r>
            <a:r>
              <a:rPr lang="en-ID" sz="1200" dirty="0"/>
              <a:t>, </a:t>
            </a:r>
            <a:r>
              <a:rPr lang="en-ID" sz="1200" dirty="0" err="1"/>
              <a:t>promosi</a:t>
            </a:r>
            <a:r>
              <a:rPr lang="en-ID" sz="1200" dirty="0"/>
              <a:t>,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penempatan</a:t>
            </a:r>
            <a:r>
              <a:rPr lang="en-ID" sz="1200" dirty="0"/>
              <a:t> pasar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meningkatkan</a:t>
            </a:r>
            <a:r>
              <a:rPr lang="en-ID" sz="1200" dirty="0"/>
              <a:t> </a:t>
            </a:r>
            <a:r>
              <a:rPr lang="en-ID" sz="1200" dirty="0" err="1"/>
              <a:t>penjualan</a:t>
            </a:r>
            <a:r>
              <a:rPr lang="en-ID" sz="12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F34153-C1CF-85DF-27B0-F05FD459E4C7}"/>
              </a:ext>
            </a:extLst>
          </p:cNvPr>
          <p:cNvSpPr txBox="1"/>
          <p:nvPr/>
        </p:nvSpPr>
        <p:spPr>
          <a:xfrm>
            <a:off x="793434" y="3537049"/>
            <a:ext cx="2041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/>
              <a:t>Rekomendasi</a:t>
            </a:r>
            <a:endParaRPr lang="en-ID" sz="1800" b="1" dirty="0"/>
          </a:p>
        </p:txBody>
      </p:sp>
    </p:spTree>
    <p:extLst>
      <p:ext uri="{BB962C8B-B14F-4D97-AF65-F5344CB8AC3E}">
        <p14:creationId xmlns:p14="http://schemas.microsoft.com/office/powerpoint/2010/main" val="55435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717DD1-ABE2-F796-E0FE-12115A9AA18A}"/>
              </a:ext>
            </a:extLst>
          </p:cNvPr>
          <p:cNvSpPr txBox="1"/>
          <p:nvPr/>
        </p:nvSpPr>
        <p:spPr>
          <a:xfrm>
            <a:off x="228600" y="642937"/>
            <a:ext cx="865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Kesimpulan</a:t>
            </a:r>
            <a:endParaRPr lang="en-ID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0B69C-333B-C3FA-C82A-6684AA4CD466}"/>
              </a:ext>
            </a:extLst>
          </p:cNvPr>
          <p:cNvSpPr txBox="1"/>
          <p:nvPr/>
        </p:nvSpPr>
        <p:spPr>
          <a:xfrm>
            <a:off x="710724" y="3244692"/>
            <a:ext cx="7986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memanfaatkan</a:t>
            </a:r>
            <a:r>
              <a:rPr lang="en-ID" sz="1600" dirty="0"/>
              <a:t> </a:t>
            </a:r>
            <a:r>
              <a:rPr lang="en-ID" sz="1600" dirty="0" err="1"/>
              <a:t>kekuatan</a:t>
            </a:r>
            <a:r>
              <a:rPr lang="en-ID" sz="1600" dirty="0"/>
              <a:t> </a:t>
            </a:r>
            <a:r>
              <a:rPr lang="en-ID" sz="1600" dirty="0" err="1"/>
              <a:t>produk</a:t>
            </a:r>
            <a:r>
              <a:rPr lang="en-ID" sz="1600" dirty="0"/>
              <a:t> di </a:t>
            </a:r>
            <a:r>
              <a:rPr lang="en-ID" sz="1600" dirty="0" err="1"/>
              <a:t>kategori</a:t>
            </a:r>
            <a:r>
              <a:rPr lang="en-ID" sz="1600" dirty="0"/>
              <a:t> top 5, </a:t>
            </a:r>
            <a:r>
              <a:rPr lang="en-ID" sz="1600" dirty="0" err="1"/>
              <a:t>seperti</a:t>
            </a:r>
            <a:r>
              <a:rPr lang="en-ID" sz="1600" dirty="0"/>
              <a:t> </a:t>
            </a:r>
            <a:r>
              <a:rPr lang="en-ID" sz="1600" dirty="0" err="1"/>
              <a:t>Macbook</a:t>
            </a:r>
            <a:r>
              <a:rPr lang="en-ID" sz="1600" dirty="0"/>
              <a:t> dan iPhone, dan </a:t>
            </a:r>
            <a:r>
              <a:rPr lang="en-ID" sz="1600" dirty="0" err="1"/>
              <a:t>memperbaiki</a:t>
            </a:r>
            <a:r>
              <a:rPr lang="en-ID" sz="1600" dirty="0"/>
              <a:t> strategi </a:t>
            </a:r>
            <a:r>
              <a:rPr lang="en-ID" sz="1600" dirty="0" err="1"/>
              <a:t>pemasaran</a:t>
            </a:r>
            <a:r>
              <a:rPr lang="en-ID" sz="1600" dirty="0"/>
              <a:t> </a:t>
            </a:r>
            <a:r>
              <a:rPr lang="en-ID" sz="1600" dirty="0" err="1"/>
              <a:t>serta</a:t>
            </a:r>
            <a:r>
              <a:rPr lang="en-ID" sz="1600" dirty="0"/>
              <a:t> </a:t>
            </a:r>
            <a:r>
              <a:rPr lang="en-ID" sz="1600" dirty="0" err="1"/>
              <a:t>inovasi</a:t>
            </a:r>
            <a:r>
              <a:rPr lang="en-ID" sz="1600" dirty="0"/>
              <a:t> </a:t>
            </a:r>
            <a:r>
              <a:rPr lang="en-ID" sz="1600" dirty="0" err="1"/>
              <a:t>produk</a:t>
            </a:r>
            <a:r>
              <a:rPr lang="en-ID" sz="1600" dirty="0"/>
              <a:t> di </a:t>
            </a:r>
            <a:r>
              <a:rPr lang="en-ID" sz="1600" dirty="0" err="1"/>
              <a:t>kategori</a:t>
            </a:r>
            <a:r>
              <a:rPr lang="en-ID" sz="1600" dirty="0"/>
              <a:t> lain </a:t>
            </a:r>
            <a:r>
              <a:rPr lang="en-ID" sz="1600" dirty="0" err="1"/>
              <a:t>seperti</a:t>
            </a:r>
            <a:r>
              <a:rPr lang="en-ID" sz="1600" dirty="0"/>
              <a:t> Google dan ThinkPad, </a:t>
            </a:r>
            <a:r>
              <a:rPr lang="en-ID" sz="1600" dirty="0" err="1"/>
              <a:t>perusahaan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memperkuat</a:t>
            </a:r>
            <a:r>
              <a:rPr lang="en-ID" sz="1600" dirty="0"/>
              <a:t> </a:t>
            </a:r>
            <a:r>
              <a:rPr lang="en-ID" sz="1600" dirty="0" err="1"/>
              <a:t>posisi</a:t>
            </a:r>
            <a:r>
              <a:rPr lang="en-ID" sz="1600" dirty="0"/>
              <a:t> pasar </a:t>
            </a:r>
            <a:r>
              <a:rPr lang="en-ID" sz="1600" dirty="0" err="1"/>
              <a:t>mereka</a:t>
            </a:r>
            <a:r>
              <a:rPr lang="en-ID" sz="16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667ECC-296B-7F2F-3B64-096AFE5AA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952" y="1195477"/>
            <a:ext cx="4470402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99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717DD1-ABE2-F796-E0FE-12115A9AA18A}"/>
              </a:ext>
            </a:extLst>
          </p:cNvPr>
          <p:cNvSpPr txBox="1"/>
          <p:nvPr/>
        </p:nvSpPr>
        <p:spPr>
          <a:xfrm>
            <a:off x="228600" y="642937"/>
            <a:ext cx="865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Lampiran </a:t>
            </a:r>
            <a:r>
              <a:rPr lang="en-US" sz="2400" b="1" dirty="0" err="1"/>
              <a:t>Projek</a:t>
            </a:r>
            <a:r>
              <a:rPr lang="en-US" sz="2400" b="1" dirty="0"/>
              <a:t> Eko Prasetio Widhi</a:t>
            </a:r>
            <a:endParaRPr lang="en-ID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0B69C-333B-C3FA-C82A-6684AA4CD466}"/>
              </a:ext>
            </a:extLst>
          </p:cNvPr>
          <p:cNvSpPr txBox="1"/>
          <p:nvPr/>
        </p:nvSpPr>
        <p:spPr>
          <a:xfrm>
            <a:off x="680244" y="1730852"/>
            <a:ext cx="7986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600" lvl="0" algn="just" rtl="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ID" sz="1600" b="1" dirty="0">
                <a:latin typeface="Anaheim"/>
                <a:ea typeface="Anaheim"/>
                <a:cs typeface="Anaheim"/>
                <a:sym typeface="Anaheim"/>
              </a:rPr>
              <a:t>Nama File: </a:t>
            </a:r>
          </a:p>
          <a:p>
            <a:pPr marL="444500" lvl="0" indent="-342900" algn="just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ID" sz="1600" b="1" i="1" dirty="0" err="1">
                <a:latin typeface="Anaheim"/>
                <a:ea typeface="Anaheim"/>
                <a:cs typeface="Anaheim"/>
                <a:sym typeface="Anaheim"/>
              </a:rPr>
              <a:t>Projek</a:t>
            </a:r>
            <a:r>
              <a:rPr lang="en-ID" sz="1600" b="1" i="1" dirty="0">
                <a:latin typeface="Anaheim"/>
                <a:ea typeface="Anaheim"/>
                <a:cs typeface="Anaheim"/>
                <a:sym typeface="Anaheim"/>
              </a:rPr>
              <a:t> : </a:t>
            </a:r>
            <a:r>
              <a:rPr lang="en-ID" sz="1600" b="1" i="1" dirty="0">
                <a:latin typeface="Anaheim"/>
                <a:ea typeface="Anaheim"/>
                <a:cs typeface="Anaheim"/>
                <a:sym typeface="Anaheim"/>
                <a:hlinkClick r:id="rId3"/>
              </a:rPr>
              <a:t>Link</a:t>
            </a:r>
            <a:r>
              <a:rPr lang="en-ID" sz="1600" b="1" i="1" dirty="0">
                <a:latin typeface="Anaheim"/>
                <a:ea typeface="Anaheim"/>
                <a:cs typeface="Anaheim"/>
                <a:sym typeface="Anaheim"/>
              </a:rPr>
              <a:t> </a:t>
            </a:r>
          </a:p>
          <a:p>
            <a:pPr marL="444500" lvl="0" indent="-342900" algn="just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ID" sz="1600" b="1" i="1" dirty="0">
                <a:latin typeface="Anaheim"/>
                <a:ea typeface="Anaheim"/>
                <a:cs typeface="Anaheim"/>
                <a:sym typeface="Anaheim"/>
              </a:rPr>
              <a:t>PPT : </a:t>
            </a:r>
          </a:p>
          <a:p>
            <a:pPr marL="444500" lvl="0" indent="-342900" algn="just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ID" sz="1600" b="1" i="1" dirty="0">
                <a:latin typeface="Anaheim"/>
                <a:ea typeface="Anaheim"/>
                <a:cs typeface="Anaheim"/>
                <a:sym typeface="Anaheim"/>
              </a:rPr>
              <a:t>Looker Studio : Link</a:t>
            </a:r>
            <a:endParaRPr lang="en-ID" sz="1600" i="1" dirty="0"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85528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5"/>
          <p:cNvSpPr txBox="1"/>
          <p:nvPr/>
        </p:nvSpPr>
        <p:spPr>
          <a:xfrm>
            <a:off x="243840" y="444975"/>
            <a:ext cx="890016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FF9E16"/>
                </a:solidFill>
                <a:latin typeface="Bai Jamjuree"/>
                <a:ea typeface="Bai Jamjuree"/>
                <a:cs typeface="Bai Jamjuree"/>
                <a:sym typeface="Bai Jamjuree"/>
              </a:rPr>
              <a:t>Implementasi Data Analysis pada Data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FF9E16"/>
                </a:solidFill>
                <a:latin typeface="Bai Jamjuree"/>
                <a:ea typeface="Bai Jamjuree"/>
                <a:cs typeface="Bai Jamjuree"/>
                <a:sym typeface="Bai Jamjuree"/>
              </a:rPr>
              <a:t>E-Commerce </a:t>
            </a:r>
            <a:r>
              <a:rPr lang="en-US" sz="2800" b="1" dirty="0">
                <a:solidFill>
                  <a:srgbClr val="FF9E16"/>
                </a:solidFill>
                <a:latin typeface="Bai Jamjuree"/>
                <a:ea typeface="Bai Jamjuree"/>
                <a:cs typeface="Bai Jamjuree"/>
                <a:sym typeface="Bai Jamjuree"/>
              </a:rPr>
              <a:t>Menggunakan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9E16"/>
                </a:solidFill>
                <a:latin typeface="Bai Jamjuree"/>
                <a:ea typeface="Bai Jamjuree"/>
                <a:cs typeface="Bai Jamjuree"/>
                <a:sym typeface="Bai Jamjuree"/>
              </a:rPr>
              <a:t>Exploratory Data Analysis (EDA)</a:t>
            </a:r>
            <a:endParaRPr sz="2800" b="1" dirty="0">
              <a:solidFill>
                <a:srgbClr val="FF9E16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814" name="Google Shape;8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498" y="2353159"/>
            <a:ext cx="4901879" cy="2526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717DD1-ABE2-F796-E0FE-12115A9AA18A}"/>
              </a:ext>
            </a:extLst>
          </p:cNvPr>
          <p:cNvSpPr txBox="1"/>
          <p:nvPr/>
        </p:nvSpPr>
        <p:spPr>
          <a:xfrm>
            <a:off x="228600" y="642937"/>
            <a:ext cx="865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PENDAHULUAN</a:t>
            </a:r>
            <a:endParaRPr lang="en-ID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A0131-507A-4EC4-404E-53ADBC2AE270}"/>
              </a:ext>
            </a:extLst>
          </p:cNvPr>
          <p:cNvSpPr txBox="1"/>
          <p:nvPr/>
        </p:nvSpPr>
        <p:spPr>
          <a:xfrm>
            <a:off x="678656" y="1104602"/>
            <a:ext cx="1859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LATAR BELAKANG</a:t>
            </a:r>
            <a:endParaRPr lang="en-ID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7E470-52AB-7A92-5201-64A218367F95}"/>
              </a:ext>
            </a:extLst>
          </p:cNvPr>
          <p:cNvSpPr txBox="1"/>
          <p:nvPr/>
        </p:nvSpPr>
        <p:spPr>
          <a:xfrm>
            <a:off x="678656" y="1412379"/>
            <a:ext cx="77223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semakin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dunia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modern.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memaksimalkan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pendapatan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peluang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pertumbuhan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kami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e-commerce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menemukan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insight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6E125-5D75-F6DB-09CD-F7307365DF81}"/>
              </a:ext>
            </a:extLst>
          </p:cNvPr>
          <p:cNvSpPr txBox="1"/>
          <p:nvPr/>
        </p:nvSpPr>
        <p:spPr>
          <a:xfrm>
            <a:off x="678655" y="2397264"/>
            <a:ext cx="1810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TUJUAN PROJECT</a:t>
            </a:r>
            <a:endParaRPr lang="en-ID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D878C-781D-C921-D0D7-65B2EBA40E01}"/>
              </a:ext>
            </a:extLst>
          </p:cNvPr>
          <p:cNvSpPr txBox="1"/>
          <p:nvPr/>
        </p:nvSpPr>
        <p:spPr>
          <a:xfrm>
            <a:off x="678656" y="2838134"/>
            <a:ext cx="77223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Menganalisis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terlaris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Mengungkapkan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Menemukan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outliers (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wajar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pengambilan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baik.Memberikan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38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717DD1-ABE2-F796-E0FE-12115A9AA18A}"/>
              </a:ext>
            </a:extLst>
          </p:cNvPr>
          <p:cNvSpPr txBox="1"/>
          <p:nvPr/>
        </p:nvSpPr>
        <p:spPr>
          <a:xfrm>
            <a:off x="228600" y="642937"/>
            <a:ext cx="865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DATASET</a:t>
            </a:r>
            <a:endParaRPr lang="en-ID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A0131-507A-4EC4-404E-53ADBC2AE270}"/>
              </a:ext>
            </a:extLst>
          </p:cNvPr>
          <p:cNvSpPr txBox="1"/>
          <p:nvPr/>
        </p:nvSpPr>
        <p:spPr>
          <a:xfrm>
            <a:off x="678656" y="1104602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SUMBER DATA</a:t>
            </a:r>
            <a:endParaRPr lang="en-ID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7E470-52AB-7A92-5201-64A218367F95}"/>
              </a:ext>
            </a:extLst>
          </p:cNvPr>
          <p:cNvSpPr txBox="1"/>
          <p:nvPr/>
        </p:nvSpPr>
        <p:spPr>
          <a:xfrm>
            <a:off x="678656" y="1412379"/>
            <a:ext cx="7722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umber Data : </a:t>
            </a: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ea typeface="Anaheim"/>
                <a:cs typeface="Times New Roman" panose="02020603050405020304" pitchFamily="18" charset="0"/>
                <a:sym typeface="Anaheim"/>
              </a:rPr>
              <a:t>Thousands rows of e commerce sales in 2019</a:t>
            </a:r>
          </a:p>
          <a:p>
            <a:pPr algn="just"/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ea typeface="Anaheim"/>
                <a:cs typeface="Times New Roman" panose="02020603050405020304" pitchFamily="18" charset="0"/>
                <a:sym typeface="Anaheim"/>
                <a:hlinkClick r:id="rId3"/>
              </a:rPr>
              <a:t>Link Data</a:t>
            </a:r>
            <a:endParaRPr lang="en-US" b="1" dirty="0">
              <a:solidFill>
                <a:schemeClr val="dk1"/>
              </a:solidFill>
              <a:latin typeface="Times New Roman" panose="02020603050405020304" pitchFamily="18" charset="0"/>
              <a:ea typeface="Anaheim"/>
              <a:cs typeface="Times New Roman" panose="02020603050405020304" pitchFamily="18" charset="0"/>
              <a:sym typeface="Anaheim"/>
            </a:endParaRPr>
          </a:p>
          <a:p>
            <a:pPr algn="just"/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717DD1-ABE2-F796-E0FE-12115A9AA18A}"/>
              </a:ext>
            </a:extLst>
          </p:cNvPr>
          <p:cNvSpPr txBox="1"/>
          <p:nvPr/>
        </p:nvSpPr>
        <p:spPr>
          <a:xfrm>
            <a:off x="228600" y="642937"/>
            <a:ext cx="865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LANGKAH – LANGKAH PERSIAPAN ANALISIS DATA</a:t>
            </a:r>
            <a:endParaRPr lang="en-ID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A0131-507A-4EC4-404E-53ADBC2AE270}"/>
              </a:ext>
            </a:extLst>
          </p:cNvPr>
          <p:cNvSpPr txBox="1"/>
          <p:nvPr/>
        </p:nvSpPr>
        <p:spPr>
          <a:xfrm>
            <a:off x="678656" y="1104602"/>
            <a:ext cx="3504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</a:t>
            </a:r>
            <a:r>
              <a:rPr lang="en-US" b="1" dirty="0" err="1"/>
              <a:t>Mengimpor</a:t>
            </a:r>
            <a:r>
              <a:rPr lang="en-US" b="1" dirty="0"/>
              <a:t> Pustaka yang </a:t>
            </a:r>
            <a:r>
              <a:rPr lang="en-US" b="1" dirty="0" err="1"/>
              <a:t>diperlukan</a:t>
            </a:r>
            <a:endParaRPr lang="en-ID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C08DC2-6C23-1DBF-0D55-25617BFC3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6" y="1412379"/>
            <a:ext cx="4363059" cy="1562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20B2A3-FA19-B113-D074-B428FAC8E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56" y="3752824"/>
            <a:ext cx="8198069" cy="5721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35C95F-25C3-E386-B50B-4271B8ADE2E0}"/>
              </a:ext>
            </a:extLst>
          </p:cNvPr>
          <p:cNvSpPr txBox="1"/>
          <p:nvPr/>
        </p:nvSpPr>
        <p:spPr>
          <a:xfrm>
            <a:off x="678656" y="3209872"/>
            <a:ext cx="4548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</a:t>
            </a:r>
            <a:r>
              <a:rPr lang="en-US" b="1" dirty="0" err="1"/>
              <a:t>Membaca</a:t>
            </a:r>
            <a:r>
              <a:rPr lang="en-US" b="1" dirty="0"/>
              <a:t> dataset yang </a:t>
            </a:r>
            <a:r>
              <a:rPr lang="en-US" b="1" dirty="0" err="1"/>
              <a:t>disimpan</a:t>
            </a:r>
            <a:r>
              <a:rPr lang="en-US" b="1" dirty="0"/>
              <a:t> di Google Drive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18999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717DD1-ABE2-F796-E0FE-12115A9AA18A}"/>
              </a:ext>
            </a:extLst>
          </p:cNvPr>
          <p:cNvSpPr txBox="1"/>
          <p:nvPr/>
        </p:nvSpPr>
        <p:spPr>
          <a:xfrm>
            <a:off x="228600" y="642937"/>
            <a:ext cx="865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LANGKAH – LANGKAH DATA UNDERSTANDING</a:t>
            </a:r>
            <a:endParaRPr lang="en-ID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A0131-507A-4EC4-404E-53ADBC2AE270}"/>
              </a:ext>
            </a:extLst>
          </p:cNvPr>
          <p:cNvSpPr txBox="1"/>
          <p:nvPr/>
        </p:nvSpPr>
        <p:spPr>
          <a:xfrm>
            <a:off x="678656" y="1104602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</a:t>
            </a:r>
            <a:r>
              <a:rPr lang="en-US" b="1" dirty="0" err="1"/>
              <a:t>Melihat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</a:t>
            </a:r>
            <a:r>
              <a:rPr lang="en-US" b="1" dirty="0" err="1"/>
              <a:t>dasar</a:t>
            </a:r>
            <a:r>
              <a:rPr lang="en-US" b="1" dirty="0"/>
              <a:t> dataset</a:t>
            </a:r>
            <a:endParaRPr lang="en-ID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14BAC-EFC6-AE5F-0C58-5DEDE7515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6" y="1566267"/>
            <a:ext cx="3848267" cy="29305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B1D2B2-2FEE-705F-D96C-B0B76F467A49}"/>
              </a:ext>
            </a:extLst>
          </p:cNvPr>
          <p:cNvSpPr txBox="1"/>
          <p:nvPr/>
        </p:nvSpPr>
        <p:spPr>
          <a:xfrm>
            <a:off x="4822939" y="1104601"/>
            <a:ext cx="3969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</a:t>
            </a:r>
            <a:r>
              <a:rPr lang="en-US" b="1" dirty="0" err="1"/>
              <a:t>Mengecek</a:t>
            </a:r>
            <a:r>
              <a:rPr lang="en-US" b="1" dirty="0"/>
              <a:t> Nilai yang </a:t>
            </a:r>
            <a:r>
              <a:rPr lang="en-US" b="1" dirty="0" err="1"/>
              <a:t>hilang</a:t>
            </a:r>
            <a:r>
              <a:rPr lang="en-US" b="1" dirty="0"/>
              <a:t>(Missing Value</a:t>
            </a:r>
            <a:endParaRPr lang="en-ID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7B0AE0-5EE7-9C77-0DE8-D75647AF1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939" y="1566267"/>
            <a:ext cx="2644770" cy="280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0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717DD1-ABE2-F796-E0FE-12115A9AA18A}"/>
              </a:ext>
            </a:extLst>
          </p:cNvPr>
          <p:cNvSpPr txBox="1"/>
          <p:nvPr/>
        </p:nvSpPr>
        <p:spPr>
          <a:xfrm>
            <a:off x="228600" y="642937"/>
            <a:ext cx="865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LANGKAH – LANGKAH DATA UNDERSTANDING</a:t>
            </a:r>
            <a:endParaRPr lang="en-ID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A0131-507A-4EC4-404E-53ADBC2AE270}"/>
              </a:ext>
            </a:extLst>
          </p:cNvPr>
          <p:cNvSpPr txBox="1"/>
          <p:nvPr/>
        </p:nvSpPr>
        <p:spPr>
          <a:xfrm>
            <a:off x="678656" y="1104602"/>
            <a:ext cx="4551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 </a:t>
            </a:r>
            <a:r>
              <a:rPr lang="en-US" b="1" dirty="0" err="1"/>
              <a:t>Memahami</a:t>
            </a:r>
            <a:r>
              <a:rPr lang="en-US" b="1" dirty="0"/>
              <a:t> </a:t>
            </a:r>
            <a:r>
              <a:rPr lang="en-US" b="1" dirty="0" err="1"/>
              <a:t>Distribusi</a:t>
            </a:r>
            <a:r>
              <a:rPr lang="en-US" b="1" dirty="0"/>
              <a:t> Data(Descriptive Statistics)</a:t>
            </a:r>
            <a:endParaRPr lang="en-ID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4DD52B-79C9-B06F-B2BC-2B6787FE7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6" y="1481306"/>
            <a:ext cx="7981868" cy="175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2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717DD1-ABE2-F796-E0FE-12115A9AA18A}"/>
              </a:ext>
            </a:extLst>
          </p:cNvPr>
          <p:cNvSpPr txBox="1"/>
          <p:nvPr/>
        </p:nvSpPr>
        <p:spPr>
          <a:xfrm>
            <a:off x="228600" y="642937"/>
            <a:ext cx="865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LANGKAH – LANGKAH DATA UNDERSTANDING</a:t>
            </a:r>
            <a:endParaRPr lang="en-ID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A0131-507A-4EC4-404E-53ADBC2AE270}"/>
              </a:ext>
            </a:extLst>
          </p:cNvPr>
          <p:cNvSpPr txBox="1"/>
          <p:nvPr/>
        </p:nvSpPr>
        <p:spPr>
          <a:xfrm>
            <a:off x="678656" y="1104602"/>
            <a:ext cx="3714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4. </a:t>
            </a:r>
            <a:r>
              <a:rPr lang="pl-PL" b="1" dirty="0"/>
              <a:t>Melihat Nilai Unik pada Kolom Kategori</a:t>
            </a:r>
            <a:endParaRPr lang="en-ID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445CB5-A234-36F5-7941-014322F66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373" y="1412379"/>
            <a:ext cx="1539398" cy="3379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35B379-26EA-3792-436B-0D84A771D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56" y="1566267"/>
            <a:ext cx="5376424" cy="10054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09B6B0-3F4E-9D11-F0A5-4ADBF1DE10F3}"/>
              </a:ext>
            </a:extLst>
          </p:cNvPr>
          <p:cNvSpPr txBox="1"/>
          <p:nvPr/>
        </p:nvSpPr>
        <p:spPr>
          <a:xfrm>
            <a:off x="678656" y="2725638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5. </a:t>
            </a:r>
            <a:r>
              <a:rPr lang="en-US" b="1" dirty="0" err="1"/>
              <a:t>Mengecek</a:t>
            </a:r>
            <a:r>
              <a:rPr lang="en-US" b="1" dirty="0"/>
              <a:t> Data </a:t>
            </a:r>
            <a:r>
              <a:rPr lang="en-US" b="1" dirty="0" err="1"/>
              <a:t>Duplikat</a:t>
            </a:r>
            <a:endParaRPr lang="en-ID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476725-BF5F-EFC4-D97D-7E1D2D2FF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365" y="3084783"/>
            <a:ext cx="5372715" cy="120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64165"/>
      </p:ext>
    </p:extLst>
  </p:cSld>
  <p:clrMapOvr>
    <a:masterClrMapping/>
  </p:clrMapOvr>
</p:sld>
</file>

<file path=ppt/theme/theme1.xml><?xml version="1.0" encoding="utf-8"?>
<a:theme xmlns:a="http://schemas.openxmlformats.org/drawingml/2006/main" name="Silicon Valley Programmer Portfolio by Slidesgo">
  <a:themeElements>
    <a:clrScheme name="Simple Light">
      <a:dk1>
        <a:srgbClr val="202020"/>
      </a:dk1>
      <a:lt1>
        <a:srgbClr val="CCE9FA"/>
      </a:lt1>
      <a:dk2>
        <a:srgbClr val="F8F8F8"/>
      </a:dk2>
      <a:lt2>
        <a:srgbClr val="FFCF81"/>
      </a:lt2>
      <a:accent1>
        <a:srgbClr val="DB5D49"/>
      </a:accent1>
      <a:accent2>
        <a:srgbClr val="1569C9"/>
      </a:accent2>
      <a:accent3>
        <a:srgbClr val="A8DB78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548</Words>
  <Application>Microsoft Office PowerPoint</Application>
  <PresentationFormat>On-screen Show (16:9)</PresentationFormat>
  <Paragraphs>67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Calibri</vt:lpstr>
      <vt:lpstr>Nunito Light</vt:lpstr>
      <vt:lpstr>Times New Roman</vt:lpstr>
      <vt:lpstr>Bai Jamjuree</vt:lpstr>
      <vt:lpstr>Source Code Pro</vt:lpstr>
      <vt:lpstr>Wingdings</vt:lpstr>
      <vt:lpstr>Anaheim</vt:lpstr>
      <vt:lpstr>Roboto</vt:lpstr>
      <vt:lpstr>Cousine</vt:lpstr>
      <vt:lpstr>Arial</vt:lpstr>
      <vt:lpstr>Silicon Valley Programmer Portfolio by Slidesgo</vt:lpstr>
      <vt:lpstr>Bootcamp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Eko Prasetio Widhi</cp:lastModifiedBy>
  <cp:revision>5</cp:revision>
  <dcterms:modified xsi:type="dcterms:W3CDTF">2024-10-04T07:10:53Z</dcterms:modified>
</cp:coreProperties>
</file>