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2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4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85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61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5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8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95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53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E2E8-2039-415F-8331-6FECA45A55D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2352-A7E6-4DE3-A7D5-1430097F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92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E2E8-2039-415F-8331-6FECA45A55D1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C2352-A7E6-4DE3-A7D5-1430097FC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42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5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69702"/>
            <a:ext cx="1219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5370490" y="1442432"/>
            <a:ext cx="0" cy="3129566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99256" y="1738648"/>
            <a:ext cx="2730321" cy="38636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2099256" y="2264535"/>
            <a:ext cx="2730321" cy="38636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2099256" y="3065172"/>
            <a:ext cx="2730321" cy="41212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8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Mango</dc:creator>
  <cp:lastModifiedBy>Mango</cp:lastModifiedBy>
  <cp:revision>4</cp:revision>
  <dcterms:created xsi:type="dcterms:W3CDTF">2018-03-27T00:18:07Z</dcterms:created>
  <dcterms:modified xsi:type="dcterms:W3CDTF">2018-03-27T09:02:57Z</dcterms:modified>
</cp:coreProperties>
</file>