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6970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Mango</dc:creator>
  <cp:lastModifiedBy>Mango</cp:lastModifiedBy>
  <cp:revision>1</cp:revision>
  <dcterms:created xsi:type="dcterms:W3CDTF">2018-03-27T00:18:07Z</dcterms:created>
  <dcterms:modified xsi:type="dcterms:W3CDTF">2018-03-27T00:18:33Z</dcterms:modified>
</cp:coreProperties>
</file>