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62" r:id="rId7"/>
    <p:sldId id="261" r:id="rId8"/>
    <p:sldId id="263" r:id="rId9"/>
  </p:sldIdLst>
  <p:sldSz cx="12192000" cy="82296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010" autoAdjust="0"/>
    <p:restoredTop sz="94660"/>
  </p:normalViewPr>
  <p:slideViewPr>
    <p:cSldViewPr snapToGrid="0">
      <p:cViewPr>
        <p:scale>
          <a:sx n="70" d="100"/>
          <a:sy n="70" d="100"/>
        </p:scale>
        <p:origin x="-576" y="390"/>
      </p:cViewPr>
      <p:guideLst>
        <p:guide orient="horz" pos="25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46837"/>
            <a:ext cx="9144000" cy="286512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22448"/>
            <a:ext cx="9144000" cy="198691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E2E8-2039-415F-8331-6FECA45A55D1}" type="datetimeFigureOut">
              <a:rPr lang="ko-KR" altLang="en-US" smtClean="0"/>
              <a:pPr/>
              <a:t>2018-05-07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352-A7E6-4DE3-A7D5-1430097FC7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0102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E2E8-2039-415F-8331-6FECA45A55D1}" type="datetimeFigureOut">
              <a:rPr lang="ko-KR" altLang="en-US" smtClean="0"/>
              <a:pPr/>
              <a:t>2018-05-07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352-A7E6-4DE3-A7D5-1430097FC7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1494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438150"/>
            <a:ext cx="2628900" cy="6974206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438150"/>
            <a:ext cx="7734300" cy="6974206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E2E8-2039-415F-8331-6FECA45A55D1}" type="datetimeFigureOut">
              <a:rPr lang="ko-KR" altLang="en-US" smtClean="0"/>
              <a:pPr/>
              <a:t>2018-05-07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352-A7E6-4DE3-A7D5-1430097FC7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66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E2E8-2039-415F-8331-6FECA45A55D1}" type="datetimeFigureOut">
              <a:rPr lang="ko-KR" altLang="en-US" smtClean="0"/>
              <a:pPr/>
              <a:t>2018-05-07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352-A7E6-4DE3-A7D5-1430097FC7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2585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2051688"/>
            <a:ext cx="10515600" cy="342328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5507359"/>
            <a:ext cx="10515600" cy="18002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E2E8-2039-415F-8331-6FECA45A55D1}" type="datetimeFigureOut">
              <a:rPr lang="ko-KR" altLang="en-US" smtClean="0"/>
              <a:pPr/>
              <a:t>2018-05-07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352-A7E6-4DE3-A7D5-1430097FC7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9161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2190751"/>
            <a:ext cx="5181600" cy="5221606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2190751"/>
            <a:ext cx="5181600" cy="5221606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E2E8-2039-415F-8331-6FECA45A55D1}" type="datetimeFigureOut">
              <a:rPr lang="ko-KR" altLang="en-US" smtClean="0"/>
              <a:pPr/>
              <a:t>2018-05-07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352-A7E6-4DE3-A7D5-1430097FC7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2055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38150"/>
            <a:ext cx="10515600" cy="1590676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2017396"/>
            <a:ext cx="5157787" cy="9886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3006092"/>
            <a:ext cx="5157787" cy="4421506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2017396"/>
            <a:ext cx="5183188" cy="9886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3006092"/>
            <a:ext cx="5183188" cy="4421506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E2E8-2039-415F-8331-6FECA45A55D1}" type="datetimeFigureOut">
              <a:rPr lang="ko-KR" altLang="en-US" smtClean="0"/>
              <a:pPr/>
              <a:t>2018-05-07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352-A7E6-4DE3-A7D5-1430097FC7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8828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E2E8-2039-415F-8331-6FECA45A55D1}" type="datetimeFigureOut">
              <a:rPr lang="ko-KR" altLang="en-US" smtClean="0"/>
              <a:pPr/>
              <a:t>2018-05-07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352-A7E6-4DE3-A7D5-1430097FC7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827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E2E8-2039-415F-8331-6FECA45A55D1}" type="datetimeFigureOut">
              <a:rPr lang="ko-KR" altLang="en-US" smtClean="0"/>
              <a:pPr/>
              <a:t>2018-05-07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352-A7E6-4DE3-A7D5-1430097FC7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2595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548640"/>
            <a:ext cx="3932236" cy="19202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1184912"/>
            <a:ext cx="6172201" cy="58483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468880"/>
            <a:ext cx="3932236" cy="457390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E2E8-2039-415F-8331-6FECA45A55D1}" type="datetimeFigureOut">
              <a:rPr lang="ko-KR" altLang="en-US" smtClean="0"/>
              <a:pPr/>
              <a:t>2018-05-07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352-A7E6-4DE3-A7D5-1430097FC7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09531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548640"/>
            <a:ext cx="3932236" cy="19202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1184912"/>
            <a:ext cx="6172201" cy="58483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468880"/>
            <a:ext cx="3932236" cy="457390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E2E8-2039-415F-8331-6FECA45A55D1}" type="datetimeFigureOut">
              <a:rPr lang="ko-KR" altLang="en-US" smtClean="0"/>
              <a:pPr/>
              <a:t>2018-05-07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352-A7E6-4DE3-A7D5-1430097FC7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3392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438150"/>
            <a:ext cx="1051560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2190751"/>
            <a:ext cx="1051560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7627623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2E2E8-2039-415F-8331-6FECA45A55D1}" type="datetimeFigureOut">
              <a:rPr lang="ko-KR" altLang="en-US" smtClean="0"/>
              <a:pPr/>
              <a:t>2018-05-07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7627623"/>
            <a:ext cx="41148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7627623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C2352-A7E6-4DE3-A7D5-1430097FC7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2042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1915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646062" y="1730918"/>
            <a:ext cx="0" cy="329184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520601" y="2118184"/>
            <a:ext cx="2730322" cy="43891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2520601" y="2717443"/>
            <a:ext cx="2730322" cy="43891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2520601" y="3689753"/>
            <a:ext cx="2730322" cy="4389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400455" y="324500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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50981" y="3335195"/>
            <a:ext cx="1064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Khmer OS Bokor" pitchFamily="2" charset="0"/>
                <a:cs typeface="Khmer OS Bokor" pitchFamily="2" charset="0"/>
              </a:rPr>
              <a:t>Remember</a:t>
            </a:r>
            <a:endParaRPr lang="en-US" sz="1200" dirty="0">
              <a:latin typeface="Khmer OS Bokor" pitchFamily="2" charset="0"/>
              <a:cs typeface="Khmer OS Bokor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28639" y="3771863"/>
            <a:ext cx="1826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Khmer OS Bokor" pitchFamily="2" charset="0"/>
                <a:cs typeface="Khmer OS Bokor" pitchFamily="2" charset="0"/>
              </a:rPr>
              <a:t>LOG IN</a:t>
            </a:r>
            <a:endParaRPr lang="en-US" sz="1200" b="1" dirty="0">
              <a:solidFill>
                <a:schemeClr val="bg1"/>
              </a:solidFill>
              <a:latin typeface="Khmer OS Bokor" pitchFamily="2" charset="0"/>
              <a:cs typeface="Khmer OS Bokor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03371" y="4341308"/>
            <a:ext cx="148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hmer OS Bokor" pitchFamily="2" charset="0"/>
                <a:cs typeface="Khmer OS Bokor" pitchFamily="2" charset="0"/>
              </a:rPr>
              <a:t>Register</a:t>
            </a:r>
            <a:endParaRPr lang="en-US" sz="1200" u="sng" dirty="0">
              <a:solidFill>
                <a:schemeClr val="tx1">
                  <a:lumMod val="65000"/>
                  <a:lumOff val="35000"/>
                </a:schemeClr>
              </a:solidFill>
              <a:latin typeface="Khmer OS Bokor" pitchFamily="2" charset="0"/>
              <a:cs typeface="Khmer OS Bokor" pitchFamily="2" charset="0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6180604" y="2122887"/>
            <a:ext cx="2906037" cy="460858"/>
            <a:chOff x="6233607" y="1769073"/>
            <a:chExt cx="2906038" cy="384048"/>
          </a:xfrm>
        </p:grpSpPr>
        <p:sp>
          <p:nvSpPr>
            <p:cNvPr id="16" name="직사각형 15"/>
            <p:cNvSpPr/>
            <p:nvPr/>
          </p:nvSpPr>
          <p:spPr>
            <a:xfrm>
              <a:off x="6233607" y="1769073"/>
              <a:ext cx="2906038" cy="3840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88928" y="1793400"/>
              <a:ext cx="1826712" cy="256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Arial Black" pitchFamily="34" charset="0"/>
                  <a:cs typeface="Khmer OS Bokor" pitchFamily="2" charset="0"/>
                </a:rPr>
                <a:t>Face book</a:t>
              </a:r>
              <a:endParaRPr lang="en-US" sz="1400" b="1" dirty="0">
                <a:solidFill>
                  <a:schemeClr val="bg1"/>
                </a:solidFill>
                <a:latin typeface="Arial Black" pitchFamily="34" charset="0"/>
                <a:cs typeface="Khmer OS Bokor" pitchFamily="2" charset="0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180448" y="2693096"/>
            <a:ext cx="2906037" cy="460858"/>
            <a:chOff x="6233451" y="2244247"/>
            <a:chExt cx="2906038" cy="384048"/>
          </a:xfrm>
        </p:grpSpPr>
        <p:sp>
          <p:nvSpPr>
            <p:cNvPr id="18" name="직사각형 17"/>
            <p:cNvSpPr/>
            <p:nvPr/>
          </p:nvSpPr>
          <p:spPr>
            <a:xfrm>
              <a:off x="6233451" y="2244247"/>
              <a:ext cx="2906038" cy="38404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28594" y="2281826"/>
              <a:ext cx="1826712" cy="256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Arial Black" pitchFamily="34" charset="0"/>
                  <a:cs typeface="Khmer OS Bokor" pitchFamily="2" charset="0"/>
                </a:rPr>
                <a:t>Google</a:t>
              </a:r>
              <a:endParaRPr lang="en-US" sz="1400" b="1" dirty="0">
                <a:solidFill>
                  <a:schemeClr val="bg1"/>
                </a:solidFill>
                <a:latin typeface="Arial Black" pitchFamily="34" charset="0"/>
                <a:cs typeface="Khmer OS Bokor" pitchFamily="2" charset="0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0" y="7484435"/>
            <a:ext cx="12192000" cy="745168"/>
          </a:xfrm>
          <a:prstGeom prst="rect">
            <a:avLst/>
          </a:prstGeom>
          <a:solidFill>
            <a:schemeClr val="bg2">
              <a:alpha val="48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직사각형 27"/>
          <p:cNvSpPr/>
          <p:nvPr/>
        </p:nvSpPr>
        <p:spPr>
          <a:xfrm>
            <a:off x="5" y="1"/>
            <a:ext cx="12191995" cy="777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4"/>
          <p:cNvCxnSpPr/>
          <p:nvPr/>
        </p:nvCxnSpPr>
        <p:spPr>
          <a:xfrm>
            <a:off x="0" y="773764"/>
            <a:ext cx="12192000" cy="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17282" y="90189"/>
            <a:ext cx="16578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ចូលប្រើប្រាស់​  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|  </a:t>
            </a:r>
            <a:r>
              <a:rPr lang="km-KH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ចុះឈ្មោះប្រើប្រាស់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06319" y="135281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  <a:sym typeface="Wingdings"/>
              </a:rPr>
              <a:t>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71602" y="468175"/>
            <a:ext cx="103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okor" pitchFamily="2" charset="0"/>
                <a:cs typeface="Khmer OS Bokor" pitchFamily="2" charset="0"/>
              </a:rPr>
              <a:t>បំរើសេវ៉ាកម្ម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Khmer OS Bokor" pitchFamily="2" charset="0"/>
              <a:cs typeface="Khmer OS Bokor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88295" y="471551"/>
            <a:ext cx="1316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okor" pitchFamily="2" charset="0"/>
                <a:cs typeface="Khmer OS Bokor" pitchFamily="2" charset="0"/>
              </a:rPr>
              <a:t>ការញ្ញុំាំម្ហូបអាហារ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Khmer OS Bokor" pitchFamily="2" charset="0"/>
              <a:cs typeface="Khmer OS Bokor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29757" y="489959"/>
            <a:ext cx="103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okor" pitchFamily="2" charset="0"/>
                <a:cs typeface="Khmer OS Bokor" pitchFamily="2" charset="0"/>
              </a:rPr>
              <a:t>ការដើរកំសាន្ដ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Khmer OS Bokor" pitchFamily="2" charset="0"/>
              <a:cs typeface="Khmer OS Bokor" pitchFamily="2" charset="0"/>
            </a:endParaRPr>
          </a:p>
        </p:txBody>
      </p:sp>
      <p:cxnSp>
        <p:nvCxnSpPr>
          <p:cNvPr id="38" name="Straight Connector 4"/>
          <p:cNvCxnSpPr/>
          <p:nvPr/>
        </p:nvCxnSpPr>
        <p:spPr>
          <a:xfrm>
            <a:off x="2087" y="9494"/>
            <a:ext cx="1219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4858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0" y="7484435"/>
            <a:ext cx="12192000" cy="745168"/>
          </a:xfrm>
          <a:prstGeom prst="rect">
            <a:avLst/>
          </a:prstGeom>
          <a:solidFill>
            <a:schemeClr val="bg2">
              <a:lumMod val="50000"/>
              <a:alpha val="48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5"/>
          <p:cNvSpPr/>
          <p:nvPr/>
        </p:nvSpPr>
        <p:spPr>
          <a:xfrm>
            <a:off x="2130572" y="1870858"/>
            <a:ext cx="2730322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Rectangle 6"/>
          <p:cNvSpPr/>
          <p:nvPr/>
        </p:nvSpPr>
        <p:spPr>
          <a:xfrm>
            <a:off x="2130572" y="3487872"/>
            <a:ext cx="2730322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2143031" y="5835878"/>
            <a:ext cx="2730322" cy="438912"/>
            <a:chOff x="2374828" y="2800256"/>
            <a:chExt cx="2730321" cy="412124"/>
          </a:xfrm>
        </p:grpSpPr>
        <p:sp>
          <p:nvSpPr>
            <p:cNvPr id="54" name="Rectangle 7"/>
            <p:cNvSpPr/>
            <p:nvPr/>
          </p:nvSpPr>
          <p:spPr>
            <a:xfrm>
              <a:off x="2374828" y="2800256"/>
              <a:ext cx="2730321" cy="41212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782865" y="2868679"/>
              <a:ext cx="1826711" cy="317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m-KH" sz="1600" b="1" dirty="0" smtClean="0">
                  <a:solidFill>
                    <a:schemeClr val="bg1"/>
                  </a:solidFill>
                  <a:latin typeface="Khmer OS Bokor" pitchFamily="2" charset="0"/>
                  <a:cs typeface="Khmer OS Bokor" pitchFamily="2" charset="0"/>
                </a:rPr>
                <a:t>រក្សាទុក</a:t>
              </a:r>
              <a:endParaRPr lang="en-US" sz="1600" b="1" dirty="0">
                <a:solidFill>
                  <a:schemeClr val="bg1"/>
                </a:solidFill>
                <a:latin typeface="Khmer OS Bokor" pitchFamily="2" charset="0"/>
                <a:cs typeface="Khmer OS Bokor" pitchFamily="2" charset="0"/>
              </a:endParaRPr>
            </a:p>
          </p:txBody>
        </p:sp>
      </p:grpSp>
      <p:sp>
        <p:nvSpPr>
          <p:cNvPr id="56" name="Rectangle 6"/>
          <p:cNvSpPr/>
          <p:nvPr/>
        </p:nvSpPr>
        <p:spPr>
          <a:xfrm>
            <a:off x="2132848" y="5209254"/>
            <a:ext cx="2730322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040843" y="1590263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Full Name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073974" y="3204367"/>
            <a:ext cx="901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User Name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067344" y="4929780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Confirm Password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67" name="Rectangle 6"/>
          <p:cNvSpPr/>
          <p:nvPr/>
        </p:nvSpPr>
        <p:spPr>
          <a:xfrm>
            <a:off x="2110697" y="4322749"/>
            <a:ext cx="2730322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054098" y="4039246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Password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69" name="Rectangle 6"/>
          <p:cNvSpPr/>
          <p:nvPr/>
        </p:nvSpPr>
        <p:spPr>
          <a:xfrm>
            <a:off x="2123948" y="2684803"/>
            <a:ext cx="2730322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2067350" y="2401298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E mail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5155096" y="1876508"/>
            <a:ext cx="5221356" cy="3880236"/>
          </a:xfrm>
          <a:prstGeom prst="roundRect">
            <a:avLst>
              <a:gd name="adj" fmla="val 4782"/>
            </a:avLst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직사각형 24"/>
          <p:cNvSpPr/>
          <p:nvPr/>
        </p:nvSpPr>
        <p:spPr>
          <a:xfrm>
            <a:off x="5" y="1"/>
            <a:ext cx="12191995" cy="777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4"/>
          <p:cNvCxnSpPr/>
          <p:nvPr/>
        </p:nvCxnSpPr>
        <p:spPr>
          <a:xfrm>
            <a:off x="0" y="773764"/>
            <a:ext cx="12192000" cy="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917794" y="90189"/>
            <a:ext cx="16578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ចូលប្រើប្រាស់​  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|  </a:t>
            </a:r>
            <a:r>
              <a:rPr lang="km-KH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ចុះឈ្មោះប្រើប្រាស់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06831" y="135281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  <a:sym typeface="Wingdings"/>
              </a:rPr>
              <a:t>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72114" y="468175"/>
            <a:ext cx="103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okor" pitchFamily="2" charset="0"/>
                <a:cs typeface="Khmer OS Bokor" pitchFamily="2" charset="0"/>
              </a:rPr>
              <a:t>បំរើសេវ៉ាកម្ម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Khmer OS Bokor" pitchFamily="2" charset="0"/>
              <a:cs typeface="Khmer OS Bokor" pitchFamily="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88807" y="471551"/>
            <a:ext cx="1316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okor" pitchFamily="2" charset="0"/>
                <a:cs typeface="Khmer OS Bokor" pitchFamily="2" charset="0"/>
              </a:rPr>
              <a:t>ការញ្ញុំាំម្ហូបអាហារ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Khmer OS Bokor" pitchFamily="2" charset="0"/>
              <a:cs typeface="Khmer OS Bokor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30269" y="489959"/>
            <a:ext cx="103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okor" pitchFamily="2" charset="0"/>
                <a:cs typeface="Khmer OS Bokor" pitchFamily="2" charset="0"/>
              </a:rPr>
              <a:t>ការដើរកំសាន្ដ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Khmer OS Bokor" pitchFamily="2" charset="0"/>
              <a:cs typeface="Khmer OS Bokor" pitchFamily="2" charset="0"/>
            </a:endParaRPr>
          </a:p>
        </p:txBody>
      </p:sp>
      <p:cxnSp>
        <p:nvCxnSpPr>
          <p:cNvPr id="35" name="Straight Connector 4"/>
          <p:cNvCxnSpPr/>
          <p:nvPr/>
        </p:nvCxnSpPr>
        <p:spPr>
          <a:xfrm>
            <a:off x="2087" y="9494"/>
            <a:ext cx="1219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 descr="0ca511b01fe21a28f9ba143de76587e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559" y="1932388"/>
            <a:ext cx="5220068" cy="370413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4858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7484435"/>
            <a:ext cx="12192000" cy="745168"/>
          </a:xfrm>
          <a:prstGeom prst="rect">
            <a:avLst/>
          </a:prstGeom>
          <a:solidFill>
            <a:schemeClr val="bg2">
              <a:alpha val="48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/>
          <p:cNvSpPr/>
          <p:nvPr/>
        </p:nvSpPr>
        <p:spPr>
          <a:xfrm>
            <a:off x="1402559" y="3265237"/>
            <a:ext cx="8652681" cy="51246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/>
          <p:cNvSpPr/>
          <p:nvPr/>
        </p:nvSpPr>
        <p:spPr>
          <a:xfrm>
            <a:off x="1337486" y="3265236"/>
            <a:ext cx="8734567" cy="51572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03743" y="3364808"/>
            <a:ext cx="1574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1400" b="1" dirty="0" smtClean="0">
                <a:ln>
                  <a:solidFill>
                    <a:srgbClr val="00B050"/>
                  </a:solidFill>
                </a:ln>
                <a:solidFill>
                  <a:srgbClr val="FFC000"/>
                </a:solidFill>
                <a:latin typeface="Khmer OS Battambang" pitchFamily="2" charset="0"/>
                <a:cs typeface="Khmer OS Battambang" pitchFamily="2" charset="0"/>
              </a:rPr>
              <a:t>បំរើសេវ៉ាកម្ម</a:t>
            </a:r>
            <a:endParaRPr lang="en-US" sz="1400" b="1" dirty="0">
              <a:ln>
                <a:solidFill>
                  <a:srgbClr val="00B050"/>
                </a:solidFill>
              </a:ln>
              <a:solidFill>
                <a:srgbClr val="FFC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71809" y="3404448"/>
            <a:ext cx="1074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m-KH" sz="1200" dirty="0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Khmer OS Fasthand" pitchFamily="2" charset="0"/>
                <a:cs typeface="Khmer OS Fasthand" pitchFamily="2" charset="0"/>
              </a:rPr>
              <a:t>មើលបន្ថែម</a:t>
            </a:r>
            <a:endParaRPr lang="en-US" sz="1200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latin typeface="Khmer OS Fasthand" pitchFamily="2" charset="0"/>
              <a:cs typeface="Khmer OS Fasthand" pitchFamily="2" charset="0"/>
            </a:endParaRPr>
          </a:p>
        </p:txBody>
      </p:sp>
      <p:pic>
        <p:nvPicPr>
          <p:cNvPr id="28" name="그림 27" descr="Wedding-Banner-Bride-Groom-Cake-1920x96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8127"/>
            <a:ext cx="12192000" cy="236948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</p:pic>
      <p:grpSp>
        <p:nvGrpSpPr>
          <p:cNvPr id="44" name="그룹 43"/>
          <p:cNvGrpSpPr/>
          <p:nvPr/>
        </p:nvGrpSpPr>
        <p:grpSpPr>
          <a:xfrm>
            <a:off x="2796207" y="2428353"/>
            <a:ext cx="6089371" cy="562291"/>
            <a:chOff x="2305878" y="2148731"/>
            <a:chExt cx="6089370" cy="468576"/>
          </a:xfrm>
        </p:grpSpPr>
        <p:sp>
          <p:nvSpPr>
            <p:cNvPr id="42" name="직사각형 41"/>
            <p:cNvSpPr/>
            <p:nvPr/>
          </p:nvSpPr>
          <p:spPr>
            <a:xfrm>
              <a:off x="2305878" y="2148731"/>
              <a:ext cx="5539409" cy="46382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474226" y="2153480"/>
              <a:ext cx="921022" cy="46382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타원 52"/>
          <p:cNvSpPr/>
          <p:nvPr/>
        </p:nvSpPr>
        <p:spPr>
          <a:xfrm>
            <a:off x="2729949" y="1758187"/>
            <a:ext cx="503582" cy="604298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타원 53"/>
          <p:cNvSpPr/>
          <p:nvPr/>
        </p:nvSpPr>
        <p:spPr>
          <a:xfrm>
            <a:off x="3279916" y="1750234"/>
            <a:ext cx="503582" cy="60429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타원 54"/>
          <p:cNvSpPr/>
          <p:nvPr/>
        </p:nvSpPr>
        <p:spPr>
          <a:xfrm>
            <a:off x="3862998" y="1734335"/>
            <a:ext cx="503582" cy="6042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타원 55"/>
          <p:cNvSpPr/>
          <p:nvPr/>
        </p:nvSpPr>
        <p:spPr>
          <a:xfrm>
            <a:off x="4412963" y="1726384"/>
            <a:ext cx="503582" cy="60429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타원 56"/>
          <p:cNvSpPr/>
          <p:nvPr/>
        </p:nvSpPr>
        <p:spPr>
          <a:xfrm>
            <a:off x="4989446" y="1750234"/>
            <a:ext cx="503582" cy="6042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타원 57"/>
          <p:cNvSpPr/>
          <p:nvPr/>
        </p:nvSpPr>
        <p:spPr>
          <a:xfrm>
            <a:off x="5539411" y="1710478"/>
            <a:ext cx="503582" cy="60429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타원 58"/>
          <p:cNvSpPr/>
          <p:nvPr/>
        </p:nvSpPr>
        <p:spPr>
          <a:xfrm>
            <a:off x="6122493" y="1726382"/>
            <a:ext cx="503582" cy="6042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타원 59"/>
          <p:cNvSpPr/>
          <p:nvPr/>
        </p:nvSpPr>
        <p:spPr>
          <a:xfrm>
            <a:off x="6672460" y="1734333"/>
            <a:ext cx="503582" cy="60429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타원 60"/>
          <p:cNvSpPr/>
          <p:nvPr/>
        </p:nvSpPr>
        <p:spPr>
          <a:xfrm>
            <a:off x="7189308" y="1734332"/>
            <a:ext cx="503582" cy="60429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타원 61"/>
          <p:cNvSpPr/>
          <p:nvPr/>
        </p:nvSpPr>
        <p:spPr>
          <a:xfrm>
            <a:off x="7772390" y="1750237"/>
            <a:ext cx="503582" cy="60429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타원 62"/>
          <p:cNvSpPr/>
          <p:nvPr/>
        </p:nvSpPr>
        <p:spPr>
          <a:xfrm>
            <a:off x="8322355" y="1710481"/>
            <a:ext cx="503582" cy="60429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1351132" y="3941481"/>
            <a:ext cx="2090373" cy="2079932"/>
            <a:chOff x="1282887" y="2429290"/>
            <a:chExt cx="2090374" cy="1733277"/>
          </a:xfrm>
        </p:grpSpPr>
        <p:grpSp>
          <p:nvGrpSpPr>
            <p:cNvPr id="35" name="그룹 39"/>
            <p:cNvGrpSpPr/>
            <p:nvPr/>
          </p:nvGrpSpPr>
          <p:grpSpPr>
            <a:xfrm>
              <a:off x="1282887" y="2429290"/>
              <a:ext cx="2090374" cy="1733277"/>
              <a:chOff x="1282887" y="2429290"/>
              <a:chExt cx="2090374" cy="1733277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1314146" y="2429290"/>
                <a:ext cx="1992573" cy="1733277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641692" y="2511187"/>
                <a:ext cx="1319873" cy="818865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282887" y="3384644"/>
                <a:ext cx="1342035" cy="256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m-KH" sz="1400" dirty="0" smtClean="0">
                    <a:solidFill>
                      <a:srgbClr val="00B050"/>
                    </a:solidFill>
                    <a:latin typeface="Khmer OS Bokor" pitchFamily="2" charset="0"/>
                    <a:cs typeface="Khmer OS Bokor" pitchFamily="2" charset="0"/>
                  </a:rPr>
                  <a:t>សុភមង្គលសំណាង</a:t>
                </a:r>
                <a:endParaRPr lang="en-US" sz="1400" dirty="0">
                  <a:solidFill>
                    <a:srgbClr val="00B050"/>
                  </a:solidFill>
                  <a:latin typeface="Khmer OS Bokor" pitchFamily="2" charset="0"/>
                  <a:cs typeface="Khmer OS Bokor" pitchFamily="2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285161" y="3659874"/>
                <a:ext cx="2026518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2">
                        <a:lumMod val="25000"/>
                      </a:schemeClr>
                    </a:solidFill>
                    <a:latin typeface="Khmer OS Bokor" pitchFamily="2" charset="0"/>
                    <a:cs typeface="Khmer OS Bokor" pitchFamily="2" charset="0"/>
                  </a:rPr>
                  <a:t>098 123 534</a:t>
                </a:r>
                <a:r>
                  <a:rPr lang="km-KH" sz="1200" dirty="0" smtClean="0">
                    <a:solidFill>
                      <a:schemeClr val="bg2">
                        <a:lumMod val="25000"/>
                      </a:schemeClr>
                    </a:solidFill>
                    <a:latin typeface="Khmer OS Bokor" pitchFamily="2" charset="0"/>
                    <a:cs typeface="Khmer OS Bokor" pitchFamily="2" charset="0"/>
                  </a:rPr>
                  <a:t>​ </a:t>
                </a:r>
                <a:r>
                  <a:rPr lang="en-US" sz="1200" dirty="0" smtClean="0">
                    <a:solidFill>
                      <a:schemeClr val="bg2">
                        <a:lumMod val="25000"/>
                      </a:schemeClr>
                    </a:solidFill>
                    <a:latin typeface="Khmer OS Bokor" pitchFamily="2" charset="0"/>
                    <a:cs typeface="Khmer OS Bokor" pitchFamily="2" charset="0"/>
                  </a:rPr>
                  <a:t>/ 012 345 890</a:t>
                </a:r>
                <a:endParaRPr lang="en-US" sz="1200" dirty="0">
                  <a:solidFill>
                    <a:schemeClr val="bg2">
                      <a:lumMod val="25000"/>
                    </a:schemeClr>
                  </a:solidFill>
                  <a:latin typeface="Khmer OS Bokor" pitchFamily="2" charset="0"/>
                  <a:cs typeface="Khmer OS Bokor" pitchFamily="2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287433" y="3921458"/>
                <a:ext cx="2085828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m-KH" sz="1200" dirty="0" smtClean="0">
                    <a:solidFill>
                      <a:schemeClr val="bg2">
                        <a:lumMod val="25000"/>
                      </a:schemeClr>
                    </a:solidFill>
                    <a:latin typeface="Khmer OS Bokor" pitchFamily="2" charset="0"/>
                    <a:cs typeface="Khmer OS Bokor" pitchFamily="2" charset="0"/>
                  </a:rPr>
                  <a:t>ទទួលរៀបចំម្ហូបការ នឹងកម្មវិធីផ្សេងៗ</a:t>
                </a:r>
                <a:endParaRPr lang="en-US" sz="1200" dirty="0">
                  <a:solidFill>
                    <a:schemeClr val="bg2">
                      <a:lumMod val="25000"/>
                    </a:schemeClr>
                  </a:solidFill>
                  <a:latin typeface="Khmer OS Bokor" pitchFamily="2" charset="0"/>
                  <a:cs typeface="Khmer OS Bokor" pitchFamily="2" charset="0"/>
                </a:endParaRPr>
              </a:p>
            </p:txBody>
          </p:sp>
        </p:grpSp>
        <p:pic>
          <p:nvPicPr>
            <p:cNvPr id="36" name="그림 35" descr="Hire-a-Chef-Logo-600x338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4124" y="2545398"/>
              <a:ext cx="1280160" cy="721157"/>
            </a:xfrm>
            <a:prstGeom prst="rect">
              <a:avLst/>
            </a:prstGeom>
          </p:spPr>
        </p:pic>
      </p:grpSp>
      <p:grpSp>
        <p:nvGrpSpPr>
          <p:cNvPr id="50" name="그룹 49"/>
          <p:cNvGrpSpPr/>
          <p:nvPr/>
        </p:nvGrpSpPr>
        <p:grpSpPr>
          <a:xfrm>
            <a:off x="3578003" y="3944211"/>
            <a:ext cx="2090373" cy="2079932"/>
            <a:chOff x="1282887" y="2429290"/>
            <a:chExt cx="2090374" cy="1733277"/>
          </a:xfrm>
        </p:grpSpPr>
        <p:grpSp>
          <p:nvGrpSpPr>
            <p:cNvPr id="52" name="그룹 39"/>
            <p:cNvGrpSpPr/>
            <p:nvPr/>
          </p:nvGrpSpPr>
          <p:grpSpPr>
            <a:xfrm>
              <a:off x="1282887" y="2429290"/>
              <a:ext cx="2090374" cy="1733277"/>
              <a:chOff x="1282887" y="2429290"/>
              <a:chExt cx="2090374" cy="173327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1314146" y="2429290"/>
                <a:ext cx="1992573" cy="1733277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1641692" y="2511187"/>
                <a:ext cx="1319873" cy="818865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282887" y="3384644"/>
                <a:ext cx="1342035" cy="256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m-KH" sz="1400" dirty="0" smtClean="0">
                    <a:solidFill>
                      <a:srgbClr val="00B050"/>
                    </a:solidFill>
                    <a:latin typeface="Khmer OS Bokor" pitchFamily="2" charset="0"/>
                    <a:cs typeface="Khmer OS Bokor" pitchFamily="2" charset="0"/>
                  </a:rPr>
                  <a:t>សុភមង្គលសំណាង</a:t>
                </a:r>
                <a:endParaRPr lang="en-US" sz="1400" dirty="0">
                  <a:solidFill>
                    <a:srgbClr val="00B050"/>
                  </a:solidFill>
                  <a:latin typeface="Khmer OS Bokor" pitchFamily="2" charset="0"/>
                  <a:cs typeface="Khmer OS Bokor" pitchFamily="2" charset="0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285161" y="3659874"/>
                <a:ext cx="2026518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2">
                        <a:lumMod val="25000"/>
                      </a:schemeClr>
                    </a:solidFill>
                    <a:latin typeface="Khmer OS Bokor" pitchFamily="2" charset="0"/>
                    <a:cs typeface="Khmer OS Bokor" pitchFamily="2" charset="0"/>
                  </a:rPr>
                  <a:t>098 123 534</a:t>
                </a:r>
                <a:r>
                  <a:rPr lang="km-KH" sz="1200" dirty="0" smtClean="0">
                    <a:solidFill>
                      <a:schemeClr val="bg2">
                        <a:lumMod val="25000"/>
                      </a:schemeClr>
                    </a:solidFill>
                    <a:latin typeface="Khmer OS Bokor" pitchFamily="2" charset="0"/>
                    <a:cs typeface="Khmer OS Bokor" pitchFamily="2" charset="0"/>
                  </a:rPr>
                  <a:t>​ </a:t>
                </a:r>
                <a:r>
                  <a:rPr lang="en-US" sz="1200" dirty="0" smtClean="0">
                    <a:solidFill>
                      <a:schemeClr val="bg2">
                        <a:lumMod val="25000"/>
                      </a:schemeClr>
                    </a:solidFill>
                    <a:latin typeface="Khmer OS Bokor" pitchFamily="2" charset="0"/>
                    <a:cs typeface="Khmer OS Bokor" pitchFamily="2" charset="0"/>
                  </a:rPr>
                  <a:t>/ 012 345 890</a:t>
                </a:r>
                <a:endParaRPr lang="en-US" sz="1200" dirty="0">
                  <a:solidFill>
                    <a:schemeClr val="bg2">
                      <a:lumMod val="25000"/>
                    </a:schemeClr>
                  </a:solidFill>
                  <a:latin typeface="Khmer OS Bokor" pitchFamily="2" charset="0"/>
                  <a:cs typeface="Khmer OS Bokor" pitchFamily="2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287433" y="3921458"/>
                <a:ext cx="2085828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m-KH" sz="1200" dirty="0" smtClean="0">
                    <a:solidFill>
                      <a:schemeClr val="bg2">
                        <a:lumMod val="25000"/>
                      </a:schemeClr>
                    </a:solidFill>
                    <a:latin typeface="Khmer OS Bokor" pitchFamily="2" charset="0"/>
                    <a:cs typeface="Khmer OS Bokor" pitchFamily="2" charset="0"/>
                  </a:rPr>
                  <a:t>ទទួលរៀបចំម្ហូបការ នឹងកម្មវិធីផ្សេងៗ</a:t>
                </a:r>
                <a:endParaRPr lang="en-US" sz="1200" dirty="0">
                  <a:solidFill>
                    <a:schemeClr val="bg2">
                      <a:lumMod val="25000"/>
                    </a:schemeClr>
                  </a:solidFill>
                  <a:latin typeface="Khmer OS Bokor" pitchFamily="2" charset="0"/>
                  <a:cs typeface="Khmer OS Bokor" pitchFamily="2" charset="0"/>
                </a:endParaRPr>
              </a:p>
            </p:txBody>
          </p:sp>
        </p:grpSp>
        <p:pic>
          <p:nvPicPr>
            <p:cNvPr id="64" name="그림 63" descr="Hire-a-Chef-Logo-600x338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4124" y="2545398"/>
              <a:ext cx="1280160" cy="721157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5802649" y="3944207"/>
            <a:ext cx="2090373" cy="2079932"/>
            <a:chOff x="1282887" y="2429290"/>
            <a:chExt cx="2090374" cy="1733277"/>
          </a:xfrm>
        </p:grpSpPr>
        <p:grpSp>
          <p:nvGrpSpPr>
            <p:cNvPr id="71" name="그룹 39"/>
            <p:cNvGrpSpPr/>
            <p:nvPr/>
          </p:nvGrpSpPr>
          <p:grpSpPr>
            <a:xfrm>
              <a:off x="1282887" y="2429290"/>
              <a:ext cx="2090374" cy="1733277"/>
              <a:chOff x="1282887" y="2429290"/>
              <a:chExt cx="2090374" cy="1733277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1314146" y="2429290"/>
                <a:ext cx="1992573" cy="1733277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1641692" y="2511187"/>
                <a:ext cx="1319873" cy="818865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282887" y="3384644"/>
                <a:ext cx="1342035" cy="256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m-KH" sz="1400" dirty="0" smtClean="0">
                    <a:solidFill>
                      <a:srgbClr val="00B050"/>
                    </a:solidFill>
                    <a:latin typeface="Khmer OS Bokor" pitchFamily="2" charset="0"/>
                    <a:cs typeface="Khmer OS Bokor" pitchFamily="2" charset="0"/>
                  </a:rPr>
                  <a:t>សុភមង្គលសំណាង</a:t>
                </a:r>
                <a:endParaRPr lang="en-US" sz="1400" dirty="0">
                  <a:solidFill>
                    <a:srgbClr val="00B050"/>
                  </a:solidFill>
                  <a:latin typeface="Khmer OS Bokor" pitchFamily="2" charset="0"/>
                  <a:cs typeface="Khmer OS Bokor" pitchFamily="2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285161" y="3659874"/>
                <a:ext cx="2026518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2">
                        <a:lumMod val="25000"/>
                      </a:schemeClr>
                    </a:solidFill>
                    <a:latin typeface="Khmer OS Bokor" pitchFamily="2" charset="0"/>
                    <a:cs typeface="Khmer OS Bokor" pitchFamily="2" charset="0"/>
                  </a:rPr>
                  <a:t>098 123 534</a:t>
                </a:r>
                <a:r>
                  <a:rPr lang="km-KH" sz="1200" dirty="0" smtClean="0">
                    <a:solidFill>
                      <a:schemeClr val="bg2">
                        <a:lumMod val="25000"/>
                      </a:schemeClr>
                    </a:solidFill>
                    <a:latin typeface="Khmer OS Bokor" pitchFamily="2" charset="0"/>
                    <a:cs typeface="Khmer OS Bokor" pitchFamily="2" charset="0"/>
                  </a:rPr>
                  <a:t>​ </a:t>
                </a:r>
                <a:r>
                  <a:rPr lang="en-US" sz="1200" dirty="0" smtClean="0">
                    <a:solidFill>
                      <a:schemeClr val="bg2">
                        <a:lumMod val="25000"/>
                      </a:schemeClr>
                    </a:solidFill>
                    <a:latin typeface="Khmer OS Bokor" pitchFamily="2" charset="0"/>
                    <a:cs typeface="Khmer OS Bokor" pitchFamily="2" charset="0"/>
                  </a:rPr>
                  <a:t>/ 012 345 890</a:t>
                </a:r>
                <a:endParaRPr lang="en-US" sz="1200" dirty="0">
                  <a:solidFill>
                    <a:schemeClr val="bg2">
                      <a:lumMod val="25000"/>
                    </a:schemeClr>
                  </a:solidFill>
                  <a:latin typeface="Khmer OS Bokor" pitchFamily="2" charset="0"/>
                  <a:cs typeface="Khmer OS Bokor" pitchFamily="2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287433" y="3921458"/>
                <a:ext cx="2085828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m-KH" sz="1200" dirty="0" smtClean="0">
                    <a:solidFill>
                      <a:schemeClr val="bg2">
                        <a:lumMod val="25000"/>
                      </a:schemeClr>
                    </a:solidFill>
                    <a:latin typeface="Khmer OS Bokor" pitchFamily="2" charset="0"/>
                    <a:cs typeface="Khmer OS Bokor" pitchFamily="2" charset="0"/>
                  </a:rPr>
                  <a:t>ទទួលរៀបចំម្ហូបការ នឹងកម្មវិធីផ្សេងៗ</a:t>
                </a:r>
                <a:endParaRPr lang="en-US" sz="1200" dirty="0">
                  <a:solidFill>
                    <a:schemeClr val="bg2">
                      <a:lumMod val="25000"/>
                    </a:schemeClr>
                  </a:solidFill>
                  <a:latin typeface="Khmer OS Bokor" pitchFamily="2" charset="0"/>
                  <a:cs typeface="Khmer OS Bokor" pitchFamily="2" charset="0"/>
                </a:endParaRPr>
              </a:p>
            </p:txBody>
          </p:sp>
        </p:grpSp>
        <p:pic>
          <p:nvPicPr>
            <p:cNvPr id="72" name="그림 71" descr="Hire-a-Chef-Logo-600x338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4124" y="2545398"/>
              <a:ext cx="1280160" cy="721157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>
            <a:off x="8029523" y="3946937"/>
            <a:ext cx="2090373" cy="2079932"/>
            <a:chOff x="1282887" y="2429290"/>
            <a:chExt cx="2090374" cy="1733277"/>
          </a:xfrm>
        </p:grpSpPr>
        <p:grpSp>
          <p:nvGrpSpPr>
            <p:cNvPr id="79" name="그룹 39"/>
            <p:cNvGrpSpPr/>
            <p:nvPr/>
          </p:nvGrpSpPr>
          <p:grpSpPr>
            <a:xfrm>
              <a:off x="1282887" y="2429290"/>
              <a:ext cx="2090374" cy="1733277"/>
              <a:chOff x="1282887" y="2429290"/>
              <a:chExt cx="2090374" cy="1733277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1314146" y="2429290"/>
                <a:ext cx="1992573" cy="1733277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1641692" y="2511187"/>
                <a:ext cx="1319873" cy="818865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282887" y="3384644"/>
                <a:ext cx="1342035" cy="256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m-KH" sz="1400" dirty="0" smtClean="0">
                    <a:solidFill>
                      <a:srgbClr val="00B050"/>
                    </a:solidFill>
                    <a:latin typeface="Khmer OS Bokor" pitchFamily="2" charset="0"/>
                    <a:cs typeface="Khmer OS Bokor" pitchFamily="2" charset="0"/>
                  </a:rPr>
                  <a:t>សុភមង្គលសំណាង</a:t>
                </a:r>
                <a:endParaRPr lang="en-US" sz="1400" dirty="0">
                  <a:solidFill>
                    <a:srgbClr val="00B050"/>
                  </a:solidFill>
                  <a:latin typeface="Khmer OS Bokor" pitchFamily="2" charset="0"/>
                  <a:cs typeface="Khmer OS Bokor" pitchFamily="2" charset="0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285161" y="3659874"/>
                <a:ext cx="2026518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2">
                        <a:lumMod val="25000"/>
                      </a:schemeClr>
                    </a:solidFill>
                    <a:latin typeface="Khmer OS Bokor" pitchFamily="2" charset="0"/>
                    <a:cs typeface="Khmer OS Bokor" pitchFamily="2" charset="0"/>
                  </a:rPr>
                  <a:t>098 123 534</a:t>
                </a:r>
                <a:r>
                  <a:rPr lang="km-KH" sz="1200" dirty="0" smtClean="0">
                    <a:solidFill>
                      <a:schemeClr val="bg2">
                        <a:lumMod val="25000"/>
                      </a:schemeClr>
                    </a:solidFill>
                    <a:latin typeface="Khmer OS Bokor" pitchFamily="2" charset="0"/>
                    <a:cs typeface="Khmer OS Bokor" pitchFamily="2" charset="0"/>
                  </a:rPr>
                  <a:t>​ </a:t>
                </a:r>
                <a:r>
                  <a:rPr lang="en-US" sz="1200" dirty="0" smtClean="0">
                    <a:solidFill>
                      <a:schemeClr val="bg2">
                        <a:lumMod val="25000"/>
                      </a:schemeClr>
                    </a:solidFill>
                    <a:latin typeface="Khmer OS Bokor" pitchFamily="2" charset="0"/>
                    <a:cs typeface="Khmer OS Bokor" pitchFamily="2" charset="0"/>
                  </a:rPr>
                  <a:t>/ 012 345 890</a:t>
                </a:r>
                <a:endParaRPr lang="en-US" sz="1200" dirty="0">
                  <a:solidFill>
                    <a:schemeClr val="bg2">
                      <a:lumMod val="25000"/>
                    </a:schemeClr>
                  </a:solidFill>
                  <a:latin typeface="Khmer OS Bokor" pitchFamily="2" charset="0"/>
                  <a:cs typeface="Khmer OS Bokor" pitchFamily="2" charset="0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287433" y="3921458"/>
                <a:ext cx="2085828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m-KH" sz="1200" dirty="0" smtClean="0">
                    <a:solidFill>
                      <a:schemeClr val="bg2">
                        <a:lumMod val="25000"/>
                      </a:schemeClr>
                    </a:solidFill>
                    <a:latin typeface="Khmer OS Bokor" pitchFamily="2" charset="0"/>
                    <a:cs typeface="Khmer OS Bokor" pitchFamily="2" charset="0"/>
                  </a:rPr>
                  <a:t>ទទួលរៀបចំម្ហូបការ នឹងកម្មវិធីផ្សេងៗ</a:t>
                </a:r>
                <a:endParaRPr lang="en-US" sz="1200" dirty="0">
                  <a:solidFill>
                    <a:schemeClr val="bg2">
                      <a:lumMod val="25000"/>
                    </a:schemeClr>
                  </a:solidFill>
                  <a:latin typeface="Khmer OS Bokor" pitchFamily="2" charset="0"/>
                  <a:cs typeface="Khmer OS Bokor" pitchFamily="2" charset="0"/>
                </a:endParaRPr>
              </a:p>
            </p:txBody>
          </p:sp>
        </p:grpSp>
        <p:pic>
          <p:nvPicPr>
            <p:cNvPr id="80" name="그림 79" descr="Hire-a-Chef-Logo-600x338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4124" y="2545398"/>
              <a:ext cx="1280160" cy="721157"/>
            </a:xfrm>
            <a:prstGeom prst="rect">
              <a:avLst/>
            </a:prstGeom>
          </p:spPr>
        </p:pic>
      </p:grpSp>
      <p:sp>
        <p:nvSpPr>
          <p:cNvPr id="86" name="직사각형 85"/>
          <p:cNvSpPr/>
          <p:nvPr/>
        </p:nvSpPr>
        <p:spPr>
          <a:xfrm>
            <a:off x="5" y="1"/>
            <a:ext cx="12191995" cy="777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4"/>
          <p:cNvCxnSpPr/>
          <p:nvPr/>
        </p:nvCxnSpPr>
        <p:spPr>
          <a:xfrm>
            <a:off x="0" y="773764"/>
            <a:ext cx="12192000" cy="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317282" y="90189"/>
            <a:ext cx="16578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ចូលប្រើប្រាស់​  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|  </a:t>
            </a:r>
            <a:r>
              <a:rPr lang="km-KH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ចុះឈ្មោះប្រើប្រាស់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206319" y="135281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  <a:sym typeface="Wingdings"/>
              </a:rPr>
              <a:t>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371602" y="468175"/>
            <a:ext cx="103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okor" pitchFamily="2" charset="0"/>
                <a:cs typeface="Khmer OS Bokor" pitchFamily="2" charset="0"/>
              </a:rPr>
              <a:t>បំរើសេវ៉ាកម្ម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Khmer OS Bokor" pitchFamily="2" charset="0"/>
              <a:cs typeface="Khmer OS Bokor" pitchFamily="2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388295" y="471551"/>
            <a:ext cx="1316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okor" pitchFamily="2" charset="0"/>
                <a:cs typeface="Khmer OS Bokor" pitchFamily="2" charset="0"/>
              </a:rPr>
              <a:t>ការញ្ញុំាំម្ហូបអាហារ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Khmer OS Bokor" pitchFamily="2" charset="0"/>
              <a:cs typeface="Khmer OS Bokor" pitchFamily="2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729757" y="489959"/>
            <a:ext cx="103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okor" pitchFamily="2" charset="0"/>
                <a:cs typeface="Khmer OS Bokor" pitchFamily="2" charset="0"/>
              </a:rPr>
              <a:t>ការដើរកំសាន្ដ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Khmer OS Bokor" pitchFamily="2" charset="0"/>
              <a:cs typeface="Khmer OS Bokor" pitchFamily="2" charset="0"/>
            </a:endParaRPr>
          </a:p>
        </p:txBody>
      </p:sp>
      <p:cxnSp>
        <p:nvCxnSpPr>
          <p:cNvPr id="93" name="Straight Connector 4"/>
          <p:cNvCxnSpPr/>
          <p:nvPr/>
        </p:nvCxnSpPr>
        <p:spPr>
          <a:xfrm>
            <a:off x="2087" y="9494"/>
            <a:ext cx="1219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329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1573156" y="1090497"/>
            <a:ext cx="2133605" cy="6507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직사각형 42"/>
          <p:cNvSpPr/>
          <p:nvPr/>
        </p:nvSpPr>
        <p:spPr>
          <a:xfrm>
            <a:off x="3710266" y="1094747"/>
            <a:ext cx="2103120" cy="6507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직사각형 43"/>
          <p:cNvSpPr/>
          <p:nvPr/>
        </p:nvSpPr>
        <p:spPr>
          <a:xfrm>
            <a:off x="8069646" y="1086243"/>
            <a:ext cx="2234414" cy="6507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직사각형 44"/>
          <p:cNvSpPr/>
          <p:nvPr/>
        </p:nvSpPr>
        <p:spPr>
          <a:xfrm>
            <a:off x="1563046" y="1731836"/>
            <a:ext cx="2203736" cy="6507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직사각형 45"/>
          <p:cNvSpPr/>
          <p:nvPr/>
        </p:nvSpPr>
        <p:spPr>
          <a:xfrm>
            <a:off x="3713807" y="1736973"/>
            <a:ext cx="2101737" cy="6507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직사각형 46"/>
          <p:cNvSpPr/>
          <p:nvPr/>
        </p:nvSpPr>
        <p:spPr>
          <a:xfrm>
            <a:off x="8066626" y="1724850"/>
            <a:ext cx="2237434" cy="6507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직사각형 47"/>
          <p:cNvSpPr/>
          <p:nvPr/>
        </p:nvSpPr>
        <p:spPr>
          <a:xfrm>
            <a:off x="5819135" y="1086233"/>
            <a:ext cx="2286000" cy="6507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직사각형 48"/>
          <p:cNvSpPr/>
          <p:nvPr/>
        </p:nvSpPr>
        <p:spPr>
          <a:xfrm>
            <a:off x="5812045" y="1724841"/>
            <a:ext cx="2289499" cy="6507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직사각형 32"/>
          <p:cNvSpPr/>
          <p:nvPr/>
        </p:nvSpPr>
        <p:spPr>
          <a:xfrm>
            <a:off x="0" y="7484435"/>
            <a:ext cx="12192000" cy="745168"/>
          </a:xfrm>
          <a:prstGeom prst="rect">
            <a:avLst/>
          </a:prstGeom>
          <a:solidFill>
            <a:schemeClr val="bg2">
              <a:alpha val="48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그룹 66"/>
          <p:cNvGrpSpPr/>
          <p:nvPr/>
        </p:nvGrpSpPr>
        <p:grpSpPr>
          <a:xfrm>
            <a:off x="1569500" y="2614895"/>
            <a:ext cx="2090373" cy="2079932"/>
            <a:chOff x="1282887" y="2429290"/>
            <a:chExt cx="2090374" cy="1733277"/>
          </a:xfrm>
        </p:grpSpPr>
        <p:grpSp>
          <p:nvGrpSpPr>
            <p:cNvPr id="40" name="그룹 39"/>
            <p:cNvGrpSpPr/>
            <p:nvPr/>
          </p:nvGrpSpPr>
          <p:grpSpPr>
            <a:xfrm>
              <a:off x="1282887" y="2429290"/>
              <a:ext cx="2090374" cy="1733277"/>
              <a:chOff x="1282887" y="2429290"/>
              <a:chExt cx="2090374" cy="1733277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1314146" y="2429290"/>
                <a:ext cx="1992573" cy="1733277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1641692" y="2511187"/>
                <a:ext cx="1319873" cy="818865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282887" y="3384644"/>
                <a:ext cx="1342035" cy="256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m-KH" sz="1400" dirty="0" smtClean="0">
                    <a:solidFill>
                      <a:srgbClr val="00B050"/>
                    </a:solidFill>
                    <a:latin typeface="Khmer OS Bokor" pitchFamily="2" charset="0"/>
                    <a:cs typeface="Khmer OS Bokor" pitchFamily="2" charset="0"/>
                  </a:rPr>
                  <a:t>សុភមង្គលសំណាង</a:t>
                </a:r>
                <a:endParaRPr lang="en-US" sz="1400" dirty="0">
                  <a:solidFill>
                    <a:srgbClr val="00B050"/>
                  </a:solidFill>
                  <a:latin typeface="Khmer OS Bokor" pitchFamily="2" charset="0"/>
                  <a:cs typeface="Khmer OS Bokor" pitchFamily="2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285161" y="3659874"/>
                <a:ext cx="2026518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2">
                        <a:lumMod val="25000"/>
                      </a:schemeClr>
                    </a:solidFill>
                    <a:latin typeface="Khmer OS Bokor" pitchFamily="2" charset="0"/>
                    <a:cs typeface="Khmer OS Bokor" pitchFamily="2" charset="0"/>
                  </a:rPr>
                  <a:t>098 123 534</a:t>
                </a:r>
                <a:r>
                  <a:rPr lang="km-KH" sz="1200" dirty="0" smtClean="0">
                    <a:solidFill>
                      <a:schemeClr val="bg2">
                        <a:lumMod val="25000"/>
                      </a:schemeClr>
                    </a:solidFill>
                    <a:latin typeface="Khmer OS Bokor" pitchFamily="2" charset="0"/>
                    <a:cs typeface="Khmer OS Bokor" pitchFamily="2" charset="0"/>
                  </a:rPr>
                  <a:t>​ </a:t>
                </a:r>
                <a:r>
                  <a:rPr lang="en-US" sz="1200" dirty="0" smtClean="0">
                    <a:solidFill>
                      <a:schemeClr val="bg2">
                        <a:lumMod val="25000"/>
                      </a:schemeClr>
                    </a:solidFill>
                    <a:latin typeface="Khmer OS Bokor" pitchFamily="2" charset="0"/>
                    <a:cs typeface="Khmer OS Bokor" pitchFamily="2" charset="0"/>
                  </a:rPr>
                  <a:t>/ 012 345 890</a:t>
                </a:r>
                <a:endParaRPr lang="en-US" sz="1200" dirty="0">
                  <a:solidFill>
                    <a:schemeClr val="bg2">
                      <a:lumMod val="25000"/>
                    </a:schemeClr>
                  </a:solidFill>
                  <a:latin typeface="Khmer OS Bokor" pitchFamily="2" charset="0"/>
                  <a:cs typeface="Khmer OS Bokor" pitchFamily="2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287433" y="3921458"/>
                <a:ext cx="2085828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m-KH" sz="1200" dirty="0" smtClean="0">
                    <a:solidFill>
                      <a:schemeClr val="bg2">
                        <a:lumMod val="25000"/>
                      </a:schemeClr>
                    </a:solidFill>
                    <a:latin typeface="Khmer OS Bokor" pitchFamily="2" charset="0"/>
                    <a:cs typeface="Khmer OS Bokor" pitchFamily="2" charset="0"/>
                  </a:rPr>
                  <a:t>ទទួលរៀបចំម្ហូបការ នឹងកម្មវិធីផ្សេងៗ</a:t>
                </a:r>
                <a:endParaRPr lang="en-US" sz="1200" dirty="0">
                  <a:solidFill>
                    <a:schemeClr val="bg2">
                      <a:lumMod val="25000"/>
                    </a:schemeClr>
                  </a:solidFill>
                  <a:latin typeface="Khmer OS Bokor" pitchFamily="2" charset="0"/>
                  <a:cs typeface="Khmer OS Bokor" pitchFamily="2" charset="0"/>
                </a:endParaRPr>
              </a:p>
            </p:txBody>
          </p:sp>
        </p:grpSp>
        <p:pic>
          <p:nvPicPr>
            <p:cNvPr id="41" name="그림 40" descr="Hire-a-Chef-Logo-600x338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4124" y="2545398"/>
              <a:ext cx="1280160" cy="721157"/>
            </a:xfrm>
            <a:prstGeom prst="rect">
              <a:avLst/>
            </a:prstGeom>
          </p:spPr>
        </p:pic>
      </p:grpSp>
      <p:grpSp>
        <p:nvGrpSpPr>
          <p:cNvPr id="68" name="그룹 67"/>
          <p:cNvGrpSpPr/>
          <p:nvPr/>
        </p:nvGrpSpPr>
        <p:grpSpPr>
          <a:xfrm>
            <a:off x="3796371" y="2617625"/>
            <a:ext cx="2090373" cy="2079932"/>
            <a:chOff x="1282887" y="2429290"/>
            <a:chExt cx="2090374" cy="1733277"/>
          </a:xfrm>
        </p:grpSpPr>
        <p:grpSp>
          <p:nvGrpSpPr>
            <p:cNvPr id="69" name="그룹 39"/>
            <p:cNvGrpSpPr/>
            <p:nvPr/>
          </p:nvGrpSpPr>
          <p:grpSpPr>
            <a:xfrm>
              <a:off x="1282887" y="2429290"/>
              <a:ext cx="2090374" cy="1733277"/>
              <a:chOff x="1282887" y="2429290"/>
              <a:chExt cx="2090374" cy="1733277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1314146" y="2429290"/>
                <a:ext cx="1992573" cy="1733277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1641692" y="2511187"/>
                <a:ext cx="1319873" cy="818865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282887" y="3384644"/>
                <a:ext cx="1342035" cy="256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m-KH" sz="1400" dirty="0" smtClean="0">
                    <a:solidFill>
                      <a:srgbClr val="00B050"/>
                    </a:solidFill>
                    <a:latin typeface="Khmer OS Bokor" pitchFamily="2" charset="0"/>
                    <a:cs typeface="Khmer OS Bokor" pitchFamily="2" charset="0"/>
                  </a:rPr>
                  <a:t>សុភមង្គលសំណាង</a:t>
                </a:r>
                <a:endParaRPr lang="en-US" sz="1400" dirty="0">
                  <a:solidFill>
                    <a:srgbClr val="00B050"/>
                  </a:solidFill>
                  <a:latin typeface="Khmer OS Bokor" pitchFamily="2" charset="0"/>
                  <a:cs typeface="Khmer OS Bokor" pitchFamily="2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285161" y="3659874"/>
                <a:ext cx="2026518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2">
                        <a:lumMod val="25000"/>
                      </a:schemeClr>
                    </a:solidFill>
                    <a:latin typeface="Khmer OS Bokor" pitchFamily="2" charset="0"/>
                    <a:cs typeface="Khmer OS Bokor" pitchFamily="2" charset="0"/>
                  </a:rPr>
                  <a:t>098 123 534</a:t>
                </a:r>
                <a:r>
                  <a:rPr lang="km-KH" sz="1200" dirty="0" smtClean="0">
                    <a:solidFill>
                      <a:schemeClr val="bg2">
                        <a:lumMod val="25000"/>
                      </a:schemeClr>
                    </a:solidFill>
                    <a:latin typeface="Khmer OS Bokor" pitchFamily="2" charset="0"/>
                    <a:cs typeface="Khmer OS Bokor" pitchFamily="2" charset="0"/>
                  </a:rPr>
                  <a:t>​ </a:t>
                </a:r>
                <a:r>
                  <a:rPr lang="en-US" sz="1200" dirty="0" smtClean="0">
                    <a:solidFill>
                      <a:schemeClr val="bg2">
                        <a:lumMod val="25000"/>
                      </a:schemeClr>
                    </a:solidFill>
                    <a:latin typeface="Khmer OS Bokor" pitchFamily="2" charset="0"/>
                    <a:cs typeface="Khmer OS Bokor" pitchFamily="2" charset="0"/>
                  </a:rPr>
                  <a:t>/ 012 345 890</a:t>
                </a:r>
                <a:endParaRPr lang="en-US" sz="1200" dirty="0">
                  <a:solidFill>
                    <a:schemeClr val="bg2">
                      <a:lumMod val="25000"/>
                    </a:schemeClr>
                  </a:solidFill>
                  <a:latin typeface="Khmer OS Bokor" pitchFamily="2" charset="0"/>
                  <a:cs typeface="Khmer OS Bokor" pitchFamily="2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287433" y="3921458"/>
                <a:ext cx="2085828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m-KH" sz="1200" dirty="0" smtClean="0">
                    <a:solidFill>
                      <a:schemeClr val="bg2">
                        <a:lumMod val="25000"/>
                      </a:schemeClr>
                    </a:solidFill>
                    <a:latin typeface="Khmer OS Bokor" pitchFamily="2" charset="0"/>
                    <a:cs typeface="Khmer OS Bokor" pitchFamily="2" charset="0"/>
                  </a:rPr>
                  <a:t>ទទួលរៀបចំម្ហូបការ នឹងកម្មវិធីផ្សេងៗ</a:t>
                </a:r>
                <a:endParaRPr lang="en-US" sz="1200" dirty="0">
                  <a:solidFill>
                    <a:schemeClr val="bg2">
                      <a:lumMod val="25000"/>
                    </a:schemeClr>
                  </a:solidFill>
                  <a:latin typeface="Khmer OS Bokor" pitchFamily="2" charset="0"/>
                  <a:cs typeface="Khmer OS Bokor" pitchFamily="2" charset="0"/>
                </a:endParaRPr>
              </a:p>
            </p:txBody>
          </p:sp>
        </p:grpSp>
        <p:pic>
          <p:nvPicPr>
            <p:cNvPr id="70" name="그림 69" descr="Hire-a-Chef-Logo-600x338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4124" y="2545398"/>
              <a:ext cx="1280160" cy="721157"/>
            </a:xfrm>
            <a:prstGeom prst="rect">
              <a:avLst/>
            </a:prstGeom>
          </p:spPr>
        </p:pic>
      </p:grpSp>
      <p:grpSp>
        <p:nvGrpSpPr>
          <p:cNvPr id="76" name="그룹 75"/>
          <p:cNvGrpSpPr/>
          <p:nvPr/>
        </p:nvGrpSpPr>
        <p:grpSpPr>
          <a:xfrm>
            <a:off x="6021015" y="2617622"/>
            <a:ext cx="2090373" cy="2079932"/>
            <a:chOff x="1282887" y="2429290"/>
            <a:chExt cx="2090374" cy="1733277"/>
          </a:xfrm>
        </p:grpSpPr>
        <p:grpSp>
          <p:nvGrpSpPr>
            <p:cNvPr id="77" name="그룹 39"/>
            <p:cNvGrpSpPr/>
            <p:nvPr/>
          </p:nvGrpSpPr>
          <p:grpSpPr>
            <a:xfrm>
              <a:off x="1282887" y="2429290"/>
              <a:ext cx="2090374" cy="1733277"/>
              <a:chOff x="1282887" y="2429290"/>
              <a:chExt cx="2090374" cy="1733277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1314146" y="2429290"/>
                <a:ext cx="1992573" cy="1733277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1641692" y="2511187"/>
                <a:ext cx="1319873" cy="818865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282887" y="3384644"/>
                <a:ext cx="1342035" cy="256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m-KH" sz="1400" dirty="0" smtClean="0">
                    <a:solidFill>
                      <a:srgbClr val="00B050"/>
                    </a:solidFill>
                    <a:latin typeface="Khmer OS Bokor" pitchFamily="2" charset="0"/>
                    <a:cs typeface="Khmer OS Bokor" pitchFamily="2" charset="0"/>
                  </a:rPr>
                  <a:t>សុភមង្គលសំណាង</a:t>
                </a:r>
                <a:endParaRPr lang="en-US" sz="1400" dirty="0">
                  <a:solidFill>
                    <a:srgbClr val="00B050"/>
                  </a:solidFill>
                  <a:latin typeface="Khmer OS Bokor" pitchFamily="2" charset="0"/>
                  <a:cs typeface="Khmer OS Bokor" pitchFamily="2" charset="0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285161" y="3659874"/>
                <a:ext cx="2026518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2">
                        <a:lumMod val="25000"/>
                      </a:schemeClr>
                    </a:solidFill>
                    <a:latin typeface="Khmer OS Bokor" pitchFamily="2" charset="0"/>
                    <a:cs typeface="Khmer OS Bokor" pitchFamily="2" charset="0"/>
                  </a:rPr>
                  <a:t>098 123 534</a:t>
                </a:r>
                <a:r>
                  <a:rPr lang="km-KH" sz="1200" dirty="0" smtClean="0">
                    <a:solidFill>
                      <a:schemeClr val="bg2">
                        <a:lumMod val="25000"/>
                      </a:schemeClr>
                    </a:solidFill>
                    <a:latin typeface="Khmer OS Bokor" pitchFamily="2" charset="0"/>
                    <a:cs typeface="Khmer OS Bokor" pitchFamily="2" charset="0"/>
                  </a:rPr>
                  <a:t>​ </a:t>
                </a:r>
                <a:r>
                  <a:rPr lang="en-US" sz="1200" dirty="0" smtClean="0">
                    <a:solidFill>
                      <a:schemeClr val="bg2">
                        <a:lumMod val="25000"/>
                      </a:schemeClr>
                    </a:solidFill>
                    <a:latin typeface="Khmer OS Bokor" pitchFamily="2" charset="0"/>
                    <a:cs typeface="Khmer OS Bokor" pitchFamily="2" charset="0"/>
                  </a:rPr>
                  <a:t>/ 012 345 890</a:t>
                </a:r>
                <a:endParaRPr lang="en-US" sz="1200" dirty="0">
                  <a:solidFill>
                    <a:schemeClr val="bg2">
                      <a:lumMod val="25000"/>
                    </a:schemeClr>
                  </a:solidFill>
                  <a:latin typeface="Khmer OS Bokor" pitchFamily="2" charset="0"/>
                  <a:cs typeface="Khmer OS Bokor" pitchFamily="2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287433" y="3921458"/>
                <a:ext cx="2085828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m-KH" sz="1200" dirty="0" smtClean="0">
                    <a:solidFill>
                      <a:schemeClr val="bg2">
                        <a:lumMod val="25000"/>
                      </a:schemeClr>
                    </a:solidFill>
                    <a:latin typeface="Khmer OS Bokor" pitchFamily="2" charset="0"/>
                    <a:cs typeface="Khmer OS Bokor" pitchFamily="2" charset="0"/>
                  </a:rPr>
                  <a:t>ទទួលរៀបចំម្ហូបការ នឹងកម្មវិធីផ្សេងៗ</a:t>
                </a:r>
                <a:endParaRPr lang="en-US" sz="1200" dirty="0">
                  <a:solidFill>
                    <a:schemeClr val="bg2">
                      <a:lumMod val="25000"/>
                    </a:schemeClr>
                  </a:solidFill>
                  <a:latin typeface="Khmer OS Bokor" pitchFamily="2" charset="0"/>
                  <a:cs typeface="Khmer OS Bokor" pitchFamily="2" charset="0"/>
                </a:endParaRPr>
              </a:p>
            </p:txBody>
          </p:sp>
        </p:grpSp>
        <p:pic>
          <p:nvPicPr>
            <p:cNvPr id="78" name="그림 77" descr="Hire-a-Chef-Logo-600x338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4124" y="2545398"/>
              <a:ext cx="1280160" cy="721157"/>
            </a:xfrm>
            <a:prstGeom prst="rect">
              <a:avLst/>
            </a:prstGeom>
          </p:spPr>
        </p:pic>
      </p:grpSp>
      <p:grpSp>
        <p:nvGrpSpPr>
          <p:cNvPr id="84" name="그룹 83"/>
          <p:cNvGrpSpPr/>
          <p:nvPr/>
        </p:nvGrpSpPr>
        <p:grpSpPr>
          <a:xfrm>
            <a:off x="8247891" y="2620352"/>
            <a:ext cx="2090373" cy="2079932"/>
            <a:chOff x="1282887" y="2429290"/>
            <a:chExt cx="2090374" cy="1733277"/>
          </a:xfrm>
        </p:grpSpPr>
        <p:grpSp>
          <p:nvGrpSpPr>
            <p:cNvPr id="85" name="그룹 39"/>
            <p:cNvGrpSpPr/>
            <p:nvPr/>
          </p:nvGrpSpPr>
          <p:grpSpPr>
            <a:xfrm>
              <a:off x="1282887" y="2429290"/>
              <a:ext cx="2090374" cy="1733277"/>
              <a:chOff x="1282887" y="2429290"/>
              <a:chExt cx="2090374" cy="1733277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1314146" y="2429290"/>
                <a:ext cx="1992573" cy="1733277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1641692" y="2511187"/>
                <a:ext cx="1319873" cy="818865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282887" y="3384644"/>
                <a:ext cx="1342035" cy="256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m-KH" sz="1400" dirty="0" smtClean="0">
                    <a:solidFill>
                      <a:srgbClr val="00B050"/>
                    </a:solidFill>
                    <a:latin typeface="Khmer OS Bokor" pitchFamily="2" charset="0"/>
                    <a:cs typeface="Khmer OS Bokor" pitchFamily="2" charset="0"/>
                  </a:rPr>
                  <a:t>សុភមង្គលសំណាង</a:t>
                </a:r>
                <a:endParaRPr lang="en-US" sz="1400" dirty="0">
                  <a:solidFill>
                    <a:srgbClr val="00B050"/>
                  </a:solidFill>
                  <a:latin typeface="Khmer OS Bokor" pitchFamily="2" charset="0"/>
                  <a:cs typeface="Khmer OS Bokor" pitchFamily="2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285161" y="3659874"/>
                <a:ext cx="2026518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2">
                        <a:lumMod val="25000"/>
                      </a:schemeClr>
                    </a:solidFill>
                    <a:latin typeface="Khmer OS Bokor" pitchFamily="2" charset="0"/>
                    <a:cs typeface="Khmer OS Bokor" pitchFamily="2" charset="0"/>
                  </a:rPr>
                  <a:t>098 123 534</a:t>
                </a:r>
                <a:r>
                  <a:rPr lang="km-KH" sz="1200" dirty="0" smtClean="0">
                    <a:solidFill>
                      <a:schemeClr val="bg2">
                        <a:lumMod val="25000"/>
                      </a:schemeClr>
                    </a:solidFill>
                    <a:latin typeface="Khmer OS Bokor" pitchFamily="2" charset="0"/>
                    <a:cs typeface="Khmer OS Bokor" pitchFamily="2" charset="0"/>
                  </a:rPr>
                  <a:t>​ </a:t>
                </a:r>
                <a:r>
                  <a:rPr lang="en-US" sz="1200" dirty="0" smtClean="0">
                    <a:solidFill>
                      <a:schemeClr val="bg2">
                        <a:lumMod val="25000"/>
                      </a:schemeClr>
                    </a:solidFill>
                    <a:latin typeface="Khmer OS Bokor" pitchFamily="2" charset="0"/>
                    <a:cs typeface="Khmer OS Bokor" pitchFamily="2" charset="0"/>
                  </a:rPr>
                  <a:t>/ 012 345 890</a:t>
                </a:r>
                <a:endParaRPr lang="en-US" sz="1200" dirty="0">
                  <a:solidFill>
                    <a:schemeClr val="bg2">
                      <a:lumMod val="25000"/>
                    </a:schemeClr>
                  </a:solidFill>
                  <a:latin typeface="Khmer OS Bokor" pitchFamily="2" charset="0"/>
                  <a:cs typeface="Khmer OS Bokor" pitchFamily="2" charset="0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287433" y="3921458"/>
                <a:ext cx="2085828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m-KH" sz="1200" dirty="0" smtClean="0">
                    <a:solidFill>
                      <a:schemeClr val="bg2">
                        <a:lumMod val="25000"/>
                      </a:schemeClr>
                    </a:solidFill>
                    <a:latin typeface="Khmer OS Bokor" pitchFamily="2" charset="0"/>
                    <a:cs typeface="Khmer OS Bokor" pitchFamily="2" charset="0"/>
                  </a:rPr>
                  <a:t>ទទួលរៀបចំម្ហូបការ នឹងកម្មវិធីផ្សេងៗ</a:t>
                </a:r>
                <a:endParaRPr lang="en-US" sz="1200" dirty="0">
                  <a:solidFill>
                    <a:schemeClr val="bg2">
                      <a:lumMod val="25000"/>
                    </a:schemeClr>
                  </a:solidFill>
                  <a:latin typeface="Khmer OS Bokor" pitchFamily="2" charset="0"/>
                  <a:cs typeface="Khmer OS Bokor" pitchFamily="2" charset="0"/>
                </a:endParaRPr>
              </a:p>
            </p:txBody>
          </p:sp>
        </p:grpSp>
        <p:pic>
          <p:nvPicPr>
            <p:cNvPr id="86" name="그림 85" descr="Hire-a-Chef-Logo-600x338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4124" y="2545398"/>
              <a:ext cx="1280160" cy="721157"/>
            </a:xfrm>
            <a:prstGeom prst="rect">
              <a:avLst/>
            </a:prstGeom>
          </p:spPr>
        </p:pic>
      </p:grpSp>
      <p:grpSp>
        <p:nvGrpSpPr>
          <p:cNvPr id="92" name="그룹 91"/>
          <p:cNvGrpSpPr/>
          <p:nvPr/>
        </p:nvGrpSpPr>
        <p:grpSpPr>
          <a:xfrm>
            <a:off x="1571772" y="4910486"/>
            <a:ext cx="2090373" cy="2079932"/>
            <a:chOff x="1282887" y="2429290"/>
            <a:chExt cx="2090374" cy="1733277"/>
          </a:xfrm>
        </p:grpSpPr>
        <p:grpSp>
          <p:nvGrpSpPr>
            <p:cNvPr id="93" name="그룹 39"/>
            <p:cNvGrpSpPr/>
            <p:nvPr/>
          </p:nvGrpSpPr>
          <p:grpSpPr>
            <a:xfrm>
              <a:off x="1282887" y="2429290"/>
              <a:ext cx="2090374" cy="1733277"/>
              <a:chOff x="1282887" y="2429290"/>
              <a:chExt cx="2090374" cy="1733277"/>
            </a:xfrm>
          </p:grpSpPr>
          <p:sp>
            <p:nvSpPr>
              <p:cNvPr id="95" name="직사각형 94"/>
              <p:cNvSpPr/>
              <p:nvPr/>
            </p:nvSpPr>
            <p:spPr>
              <a:xfrm>
                <a:off x="1314146" y="2429290"/>
                <a:ext cx="1992573" cy="1733277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1641692" y="2511187"/>
                <a:ext cx="1319873" cy="818865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282887" y="3384644"/>
                <a:ext cx="1342035" cy="256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m-KH" sz="1400" dirty="0" smtClean="0">
                    <a:solidFill>
                      <a:srgbClr val="00B050"/>
                    </a:solidFill>
                    <a:latin typeface="Khmer OS Bokor" pitchFamily="2" charset="0"/>
                    <a:cs typeface="Khmer OS Bokor" pitchFamily="2" charset="0"/>
                  </a:rPr>
                  <a:t>សុភមង្គលសំណាង</a:t>
                </a:r>
                <a:endParaRPr lang="en-US" sz="1400" dirty="0">
                  <a:solidFill>
                    <a:srgbClr val="00B050"/>
                  </a:solidFill>
                  <a:latin typeface="Khmer OS Bokor" pitchFamily="2" charset="0"/>
                  <a:cs typeface="Khmer OS Bokor" pitchFamily="2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285161" y="3659874"/>
                <a:ext cx="2026518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2">
                        <a:lumMod val="25000"/>
                      </a:schemeClr>
                    </a:solidFill>
                    <a:latin typeface="Khmer OS Bokor" pitchFamily="2" charset="0"/>
                    <a:cs typeface="Khmer OS Bokor" pitchFamily="2" charset="0"/>
                  </a:rPr>
                  <a:t>098 123 534</a:t>
                </a:r>
                <a:r>
                  <a:rPr lang="km-KH" sz="1200" dirty="0" smtClean="0">
                    <a:solidFill>
                      <a:schemeClr val="bg2">
                        <a:lumMod val="25000"/>
                      </a:schemeClr>
                    </a:solidFill>
                    <a:latin typeface="Khmer OS Bokor" pitchFamily="2" charset="0"/>
                    <a:cs typeface="Khmer OS Bokor" pitchFamily="2" charset="0"/>
                  </a:rPr>
                  <a:t>​ </a:t>
                </a:r>
                <a:r>
                  <a:rPr lang="en-US" sz="1200" dirty="0" smtClean="0">
                    <a:solidFill>
                      <a:schemeClr val="bg2">
                        <a:lumMod val="25000"/>
                      </a:schemeClr>
                    </a:solidFill>
                    <a:latin typeface="Khmer OS Bokor" pitchFamily="2" charset="0"/>
                    <a:cs typeface="Khmer OS Bokor" pitchFamily="2" charset="0"/>
                  </a:rPr>
                  <a:t>/ 012 345 890</a:t>
                </a:r>
                <a:endParaRPr lang="en-US" sz="1200" dirty="0">
                  <a:solidFill>
                    <a:schemeClr val="bg2">
                      <a:lumMod val="25000"/>
                    </a:schemeClr>
                  </a:solidFill>
                  <a:latin typeface="Khmer OS Bokor" pitchFamily="2" charset="0"/>
                  <a:cs typeface="Khmer OS Bokor" pitchFamily="2" charset="0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287433" y="3921458"/>
                <a:ext cx="2085828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m-KH" sz="1200" dirty="0" smtClean="0">
                    <a:solidFill>
                      <a:schemeClr val="bg2">
                        <a:lumMod val="25000"/>
                      </a:schemeClr>
                    </a:solidFill>
                    <a:latin typeface="Khmer OS Bokor" pitchFamily="2" charset="0"/>
                    <a:cs typeface="Khmer OS Bokor" pitchFamily="2" charset="0"/>
                  </a:rPr>
                  <a:t>ទទួលរៀបចំម្ហូបការ នឹងកម្មវិធីផ្សេងៗ</a:t>
                </a:r>
                <a:endParaRPr lang="en-US" sz="1200" dirty="0">
                  <a:solidFill>
                    <a:schemeClr val="bg2">
                      <a:lumMod val="25000"/>
                    </a:schemeClr>
                  </a:solidFill>
                  <a:latin typeface="Khmer OS Bokor" pitchFamily="2" charset="0"/>
                  <a:cs typeface="Khmer OS Bokor" pitchFamily="2" charset="0"/>
                </a:endParaRPr>
              </a:p>
            </p:txBody>
          </p:sp>
        </p:grpSp>
        <p:pic>
          <p:nvPicPr>
            <p:cNvPr id="94" name="그림 93" descr="Hire-a-Chef-Logo-600x338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4124" y="2545398"/>
              <a:ext cx="1280160" cy="721157"/>
            </a:xfrm>
            <a:prstGeom prst="rect">
              <a:avLst/>
            </a:prstGeom>
          </p:spPr>
        </p:pic>
      </p:grpSp>
      <p:grpSp>
        <p:nvGrpSpPr>
          <p:cNvPr id="100" name="그룹 99"/>
          <p:cNvGrpSpPr/>
          <p:nvPr/>
        </p:nvGrpSpPr>
        <p:grpSpPr>
          <a:xfrm>
            <a:off x="3798643" y="4913216"/>
            <a:ext cx="2090373" cy="2079932"/>
            <a:chOff x="1282887" y="2429290"/>
            <a:chExt cx="2090374" cy="1733277"/>
          </a:xfrm>
        </p:grpSpPr>
        <p:grpSp>
          <p:nvGrpSpPr>
            <p:cNvPr id="101" name="그룹 39"/>
            <p:cNvGrpSpPr/>
            <p:nvPr/>
          </p:nvGrpSpPr>
          <p:grpSpPr>
            <a:xfrm>
              <a:off x="1282887" y="2429290"/>
              <a:ext cx="2090374" cy="1733277"/>
              <a:chOff x="1282887" y="2429290"/>
              <a:chExt cx="2090374" cy="1733277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1314146" y="2429290"/>
                <a:ext cx="1992573" cy="1733277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1641692" y="2511187"/>
                <a:ext cx="1319873" cy="818865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282887" y="3384644"/>
                <a:ext cx="1342035" cy="256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m-KH" sz="1400" dirty="0" smtClean="0">
                    <a:solidFill>
                      <a:srgbClr val="00B050"/>
                    </a:solidFill>
                    <a:latin typeface="Khmer OS Bokor" pitchFamily="2" charset="0"/>
                    <a:cs typeface="Khmer OS Bokor" pitchFamily="2" charset="0"/>
                  </a:rPr>
                  <a:t>សុភមង្គលសំណាង</a:t>
                </a:r>
                <a:endParaRPr lang="en-US" sz="1400" dirty="0">
                  <a:solidFill>
                    <a:srgbClr val="00B050"/>
                  </a:solidFill>
                  <a:latin typeface="Khmer OS Bokor" pitchFamily="2" charset="0"/>
                  <a:cs typeface="Khmer OS Bokor" pitchFamily="2" charset="0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285161" y="3659874"/>
                <a:ext cx="2026518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2">
                        <a:lumMod val="25000"/>
                      </a:schemeClr>
                    </a:solidFill>
                    <a:latin typeface="Khmer OS Bokor" pitchFamily="2" charset="0"/>
                    <a:cs typeface="Khmer OS Bokor" pitchFamily="2" charset="0"/>
                  </a:rPr>
                  <a:t>098 123 534</a:t>
                </a:r>
                <a:r>
                  <a:rPr lang="km-KH" sz="1200" dirty="0" smtClean="0">
                    <a:solidFill>
                      <a:schemeClr val="bg2">
                        <a:lumMod val="25000"/>
                      </a:schemeClr>
                    </a:solidFill>
                    <a:latin typeface="Khmer OS Bokor" pitchFamily="2" charset="0"/>
                    <a:cs typeface="Khmer OS Bokor" pitchFamily="2" charset="0"/>
                  </a:rPr>
                  <a:t>​ </a:t>
                </a:r>
                <a:r>
                  <a:rPr lang="en-US" sz="1200" dirty="0" smtClean="0">
                    <a:solidFill>
                      <a:schemeClr val="bg2">
                        <a:lumMod val="25000"/>
                      </a:schemeClr>
                    </a:solidFill>
                    <a:latin typeface="Khmer OS Bokor" pitchFamily="2" charset="0"/>
                    <a:cs typeface="Khmer OS Bokor" pitchFamily="2" charset="0"/>
                  </a:rPr>
                  <a:t>/ 012 345 890</a:t>
                </a:r>
                <a:endParaRPr lang="en-US" sz="1200" dirty="0">
                  <a:solidFill>
                    <a:schemeClr val="bg2">
                      <a:lumMod val="25000"/>
                    </a:schemeClr>
                  </a:solidFill>
                  <a:latin typeface="Khmer OS Bokor" pitchFamily="2" charset="0"/>
                  <a:cs typeface="Khmer OS Bokor" pitchFamily="2" charset="0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287433" y="3921458"/>
                <a:ext cx="2085828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m-KH" sz="1200" dirty="0" smtClean="0">
                    <a:solidFill>
                      <a:schemeClr val="bg2">
                        <a:lumMod val="25000"/>
                      </a:schemeClr>
                    </a:solidFill>
                    <a:latin typeface="Khmer OS Bokor" pitchFamily="2" charset="0"/>
                    <a:cs typeface="Khmer OS Bokor" pitchFamily="2" charset="0"/>
                  </a:rPr>
                  <a:t>ទទួលរៀបចំម្ហូបការ នឹងកម្មវិធីផ្សេងៗ</a:t>
                </a:r>
                <a:endParaRPr lang="en-US" sz="1200" dirty="0">
                  <a:solidFill>
                    <a:schemeClr val="bg2">
                      <a:lumMod val="25000"/>
                    </a:schemeClr>
                  </a:solidFill>
                  <a:latin typeface="Khmer OS Bokor" pitchFamily="2" charset="0"/>
                  <a:cs typeface="Khmer OS Bokor" pitchFamily="2" charset="0"/>
                </a:endParaRPr>
              </a:p>
            </p:txBody>
          </p:sp>
        </p:grpSp>
        <p:pic>
          <p:nvPicPr>
            <p:cNvPr id="102" name="그림 101" descr="Hire-a-Chef-Logo-600x338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4124" y="2545398"/>
              <a:ext cx="1280160" cy="721157"/>
            </a:xfrm>
            <a:prstGeom prst="rect">
              <a:avLst/>
            </a:prstGeom>
          </p:spPr>
        </p:pic>
      </p:grpSp>
      <p:grpSp>
        <p:nvGrpSpPr>
          <p:cNvPr id="108" name="그룹 107"/>
          <p:cNvGrpSpPr/>
          <p:nvPr/>
        </p:nvGrpSpPr>
        <p:grpSpPr>
          <a:xfrm>
            <a:off x="6023292" y="4913213"/>
            <a:ext cx="2090373" cy="2079932"/>
            <a:chOff x="1282887" y="2429290"/>
            <a:chExt cx="2090374" cy="1733277"/>
          </a:xfrm>
        </p:grpSpPr>
        <p:grpSp>
          <p:nvGrpSpPr>
            <p:cNvPr id="109" name="그룹 39"/>
            <p:cNvGrpSpPr/>
            <p:nvPr/>
          </p:nvGrpSpPr>
          <p:grpSpPr>
            <a:xfrm>
              <a:off x="1282887" y="2429290"/>
              <a:ext cx="2090374" cy="1733277"/>
              <a:chOff x="1282887" y="2429290"/>
              <a:chExt cx="2090374" cy="1733277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1314146" y="2429290"/>
                <a:ext cx="1992573" cy="1733277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1641692" y="2511187"/>
                <a:ext cx="1319873" cy="818865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282887" y="3384644"/>
                <a:ext cx="1342035" cy="256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m-KH" sz="1400" dirty="0" smtClean="0">
                    <a:solidFill>
                      <a:srgbClr val="00B050"/>
                    </a:solidFill>
                    <a:latin typeface="Khmer OS Bokor" pitchFamily="2" charset="0"/>
                    <a:cs typeface="Khmer OS Bokor" pitchFamily="2" charset="0"/>
                  </a:rPr>
                  <a:t>សុភមង្គលសំណាង</a:t>
                </a:r>
                <a:endParaRPr lang="en-US" sz="1400" dirty="0">
                  <a:solidFill>
                    <a:srgbClr val="00B050"/>
                  </a:solidFill>
                  <a:latin typeface="Khmer OS Bokor" pitchFamily="2" charset="0"/>
                  <a:cs typeface="Khmer OS Bokor" pitchFamily="2" charset="0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1285161" y="3659874"/>
                <a:ext cx="2026518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2">
                        <a:lumMod val="25000"/>
                      </a:schemeClr>
                    </a:solidFill>
                    <a:latin typeface="Khmer OS Bokor" pitchFamily="2" charset="0"/>
                    <a:cs typeface="Khmer OS Bokor" pitchFamily="2" charset="0"/>
                  </a:rPr>
                  <a:t>098 123 534</a:t>
                </a:r>
                <a:r>
                  <a:rPr lang="km-KH" sz="1200" dirty="0" smtClean="0">
                    <a:solidFill>
                      <a:schemeClr val="bg2">
                        <a:lumMod val="25000"/>
                      </a:schemeClr>
                    </a:solidFill>
                    <a:latin typeface="Khmer OS Bokor" pitchFamily="2" charset="0"/>
                    <a:cs typeface="Khmer OS Bokor" pitchFamily="2" charset="0"/>
                  </a:rPr>
                  <a:t>​ </a:t>
                </a:r>
                <a:r>
                  <a:rPr lang="en-US" sz="1200" dirty="0" smtClean="0">
                    <a:solidFill>
                      <a:schemeClr val="bg2">
                        <a:lumMod val="25000"/>
                      </a:schemeClr>
                    </a:solidFill>
                    <a:latin typeface="Khmer OS Bokor" pitchFamily="2" charset="0"/>
                    <a:cs typeface="Khmer OS Bokor" pitchFamily="2" charset="0"/>
                  </a:rPr>
                  <a:t>/ 012 345 890</a:t>
                </a:r>
                <a:endParaRPr lang="en-US" sz="1200" dirty="0">
                  <a:solidFill>
                    <a:schemeClr val="bg2">
                      <a:lumMod val="25000"/>
                    </a:schemeClr>
                  </a:solidFill>
                  <a:latin typeface="Khmer OS Bokor" pitchFamily="2" charset="0"/>
                  <a:cs typeface="Khmer OS Bokor" pitchFamily="2" charset="0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1287433" y="3921458"/>
                <a:ext cx="2085828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m-KH" sz="1200" dirty="0" smtClean="0">
                    <a:solidFill>
                      <a:schemeClr val="bg2">
                        <a:lumMod val="25000"/>
                      </a:schemeClr>
                    </a:solidFill>
                    <a:latin typeface="Khmer OS Bokor" pitchFamily="2" charset="0"/>
                    <a:cs typeface="Khmer OS Bokor" pitchFamily="2" charset="0"/>
                  </a:rPr>
                  <a:t>ទទួលរៀបចំម្ហូបការ នឹងកម្មវិធីផ្សេងៗ</a:t>
                </a:r>
                <a:endParaRPr lang="en-US" sz="1200" dirty="0">
                  <a:solidFill>
                    <a:schemeClr val="bg2">
                      <a:lumMod val="25000"/>
                    </a:schemeClr>
                  </a:solidFill>
                  <a:latin typeface="Khmer OS Bokor" pitchFamily="2" charset="0"/>
                  <a:cs typeface="Khmer OS Bokor" pitchFamily="2" charset="0"/>
                </a:endParaRPr>
              </a:p>
            </p:txBody>
          </p:sp>
        </p:grpSp>
        <p:pic>
          <p:nvPicPr>
            <p:cNvPr id="110" name="그림 109" descr="Hire-a-Chef-Logo-600x338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4124" y="2545398"/>
              <a:ext cx="1280160" cy="721157"/>
            </a:xfrm>
            <a:prstGeom prst="rect">
              <a:avLst/>
            </a:prstGeom>
          </p:spPr>
        </p:pic>
      </p:grpSp>
      <p:grpSp>
        <p:nvGrpSpPr>
          <p:cNvPr id="116" name="그룹 115"/>
          <p:cNvGrpSpPr/>
          <p:nvPr/>
        </p:nvGrpSpPr>
        <p:grpSpPr>
          <a:xfrm>
            <a:off x="8250163" y="4915943"/>
            <a:ext cx="2090373" cy="2079932"/>
            <a:chOff x="1282887" y="2429290"/>
            <a:chExt cx="2090374" cy="1733277"/>
          </a:xfrm>
        </p:grpSpPr>
        <p:grpSp>
          <p:nvGrpSpPr>
            <p:cNvPr id="117" name="그룹 39"/>
            <p:cNvGrpSpPr/>
            <p:nvPr/>
          </p:nvGrpSpPr>
          <p:grpSpPr>
            <a:xfrm>
              <a:off x="1282887" y="2429290"/>
              <a:ext cx="2090374" cy="1733277"/>
              <a:chOff x="1282887" y="2429290"/>
              <a:chExt cx="2090374" cy="1733277"/>
            </a:xfrm>
          </p:grpSpPr>
          <p:sp>
            <p:nvSpPr>
              <p:cNvPr id="119" name="직사각형 118"/>
              <p:cNvSpPr/>
              <p:nvPr/>
            </p:nvSpPr>
            <p:spPr>
              <a:xfrm>
                <a:off x="1314146" y="2429290"/>
                <a:ext cx="1992573" cy="1733277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1641692" y="2511187"/>
                <a:ext cx="1319873" cy="818865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282887" y="3384644"/>
                <a:ext cx="1342035" cy="256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m-KH" sz="1400" dirty="0" smtClean="0">
                    <a:solidFill>
                      <a:srgbClr val="00B050"/>
                    </a:solidFill>
                    <a:latin typeface="Khmer OS Bokor" pitchFamily="2" charset="0"/>
                    <a:cs typeface="Khmer OS Bokor" pitchFamily="2" charset="0"/>
                  </a:rPr>
                  <a:t>សុភមង្គលសំណាង</a:t>
                </a:r>
                <a:endParaRPr lang="en-US" sz="1400" dirty="0">
                  <a:solidFill>
                    <a:srgbClr val="00B050"/>
                  </a:solidFill>
                  <a:latin typeface="Khmer OS Bokor" pitchFamily="2" charset="0"/>
                  <a:cs typeface="Khmer OS Bokor" pitchFamily="2" charset="0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1285161" y="3659874"/>
                <a:ext cx="2026518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2">
                        <a:lumMod val="25000"/>
                      </a:schemeClr>
                    </a:solidFill>
                    <a:latin typeface="Khmer OS Bokor" pitchFamily="2" charset="0"/>
                    <a:cs typeface="Khmer OS Bokor" pitchFamily="2" charset="0"/>
                  </a:rPr>
                  <a:t>098 123 534</a:t>
                </a:r>
                <a:r>
                  <a:rPr lang="km-KH" sz="1200" dirty="0" smtClean="0">
                    <a:solidFill>
                      <a:schemeClr val="bg2">
                        <a:lumMod val="25000"/>
                      </a:schemeClr>
                    </a:solidFill>
                    <a:latin typeface="Khmer OS Bokor" pitchFamily="2" charset="0"/>
                    <a:cs typeface="Khmer OS Bokor" pitchFamily="2" charset="0"/>
                  </a:rPr>
                  <a:t>​ </a:t>
                </a:r>
                <a:r>
                  <a:rPr lang="en-US" sz="1200" dirty="0" smtClean="0">
                    <a:solidFill>
                      <a:schemeClr val="bg2">
                        <a:lumMod val="25000"/>
                      </a:schemeClr>
                    </a:solidFill>
                    <a:latin typeface="Khmer OS Bokor" pitchFamily="2" charset="0"/>
                    <a:cs typeface="Khmer OS Bokor" pitchFamily="2" charset="0"/>
                  </a:rPr>
                  <a:t>/ 012 345 890</a:t>
                </a:r>
                <a:endParaRPr lang="en-US" sz="1200" dirty="0">
                  <a:solidFill>
                    <a:schemeClr val="bg2">
                      <a:lumMod val="25000"/>
                    </a:schemeClr>
                  </a:solidFill>
                  <a:latin typeface="Khmer OS Bokor" pitchFamily="2" charset="0"/>
                  <a:cs typeface="Khmer OS Bokor" pitchFamily="2" charset="0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1287433" y="3921458"/>
                <a:ext cx="2085828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m-KH" sz="1200" dirty="0" smtClean="0">
                    <a:solidFill>
                      <a:schemeClr val="bg2">
                        <a:lumMod val="25000"/>
                      </a:schemeClr>
                    </a:solidFill>
                    <a:latin typeface="Khmer OS Bokor" pitchFamily="2" charset="0"/>
                    <a:cs typeface="Khmer OS Bokor" pitchFamily="2" charset="0"/>
                  </a:rPr>
                  <a:t>ទទួលរៀបចំម្ហូបការ នឹងកម្មវិធីផ្សេងៗ</a:t>
                </a:r>
                <a:endParaRPr lang="en-US" sz="1200" dirty="0">
                  <a:solidFill>
                    <a:schemeClr val="bg2">
                      <a:lumMod val="25000"/>
                    </a:schemeClr>
                  </a:solidFill>
                  <a:latin typeface="Khmer OS Bokor" pitchFamily="2" charset="0"/>
                  <a:cs typeface="Khmer OS Bokor" pitchFamily="2" charset="0"/>
                </a:endParaRPr>
              </a:p>
            </p:txBody>
          </p:sp>
        </p:grpSp>
        <p:pic>
          <p:nvPicPr>
            <p:cNvPr id="118" name="그림 117" descr="Hire-a-Chef-Logo-600x338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4124" y="2545398"/>
              <a:ext cx="1280160" cy="721157"/>
            </a:xfrm>
            <a:prstGeom prst="rect">
              <a:avLst/>
            </a:prstGeom>
          </p:spPr>
        </p:pic>
      </p:grpSp>
      <p:sp>
        <p:nvSpPr>
          <p:cNvPr id="136" name="직사각형 135"/>
          <p:cNvSpPr/>
          <p:nvPr/>
        </p:nvSpPr>
        <p:spPr>
          <a:xfrm>
            <a:off x="5" y="1"/>
            <a:ext cx="12191995" cy="777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4"/>
          <p:cNvCxnSpPr/>
          <p:nvPr/>
        </p:nvCxnSpPr>
        <p:spPr>
          <a:xfrm>
            <a:off x="0" y="773764"/>
            <a:ext cx="12192000" cy="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8317282" y="90189"/>
            <a:ext cx="16578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ចូលប្រើប្រាស់​  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|  </a:t>
            </a:r>
            <a:r>
              <a:rPr lang="km-KH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ចុះឈ្មោះប្រើប្រាស់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206319" y="135281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  <a:sym typeface="Wingdings"/>
              </a:rPr>
              <a:t>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2371602" y="468175"/>
            <a:ext cx="103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okor" pitchFamily="2" charset="0"/>
                <a:cs typeface="Khmer OS Bokor" pitchFamily="2" charset="0"/>
              </a:rPr>
              <a:t>បំរើសេវ៉ាកម្ម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Khmer OS Bokor" pitchFamily="2" charset="0"/>
              <a:cs typeface="Khmer OS Bokor" pitchFamily="2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388295" y="471551"/>
            <a:ext cx="1316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okor" pitchFamily="2" charset="0"/>
                <a:cs typeface="Khmer OS Bokor" pitchFamily="2" charset="0"/>
              </a:rPr>
              <a:t>ការញ្ញុំាំម្ហូបអាហារ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Khmer OS Bokor" pitchFamily="2" charset="0"/>
              <a:cs typeface="Khmer OS Bokor" pitchFamily="2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729757" y="489959"/>
            <a:ext cx="103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okor" pitchFamily="2" charset="0"/>
                <a:cs typeface="Khmer OS Bokor" pitchFamily="2" charset="0"/>
              </a:rPr>
              <a:t>ការដើរកំសាន្ដ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Khmer OS Bokor" pitchFamily="2" charset="0"/>
              <a:cs typeface="Khmer OS Bokor" pitchFamily="2" charset="0"/>
            </a:endParaRPr>
          </a:p>
        </p:txBody>
      </p:sp>
      <p:cxnSp>
        <p:nvCxnSpPr>
          <p:cNvPr id="143" name="Straight Connector 4"/>
          <p:cNvCxnSpPr/>
          <p:nvPr/>
        </p:nvCxnSpPr>
        <p:spPr>
          <a:xfrm>
            <a:off x="2087" y="9494"/>
            <a:ext cx="1219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6187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0" y="7484435"/>
            <a:ext cx="12192000" cy="745168"/>
          </a:xfrm>
          <a:prstGeom prst="rect">
            <a:avLst/>
          </a:prstGeom>
          <a:solidFill>
            <a:schemeClr val="bg2">
              <a:alpha val="48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직사각형 77"/>
          <p:cNvSpPr/>
          <p:nvPr/>
        </p:nvSpPr>
        <p:spPr>
          <a:xfrm>
            <a:off x="5" y="1"/>
            <a:ext cx="12191995" cy="9064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4"/>
          <p:cNvCxnSpPr/>
          <p:nvPr/>
        </p:nvCxnSpPr>
        <p:spPr>
          <a:xfrm>
            <a:off x="0" y="896596"/>
            <a:ext cx="12192000" cy="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631186" y="90189"/>
            <a:ext cx="16578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ចូលប្រើប្រាស់​  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|  </a:t>
            </a:r>
            <a:r>
              <a:rPr lang="km-KH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ចុះឈ្មោះប្រើប្រាស់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447227" y="135281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  <a:sym typeface="Wingdings"/>
              </a:rPr>
              <a:t></a:t>
            </a:r>
            <a:endParaRPr lang="en-US" sz="2800" dirty="0">
              <a:solidFill>
                <a:srgbClr val="FFC000"/>
              </a:solidFill>
            </a:endParaRPr>
          </a:p>
        </p:txBody>
      </p:sp>
      <p:cxnSp>
        <p:nvCxnSpPr>
          <p:cNvPr id="82" name="Straight Connector 4"/>
          <p:cNvCxnSpPr/>
          <p:nvPr/>
        </p:nvCxnSpPr>
        <p:spPr>
          <a:xfrm>
            <a:off x="2087" y="9494"/>
            <a:ext cx="1219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112290" y="563711"/>
            <a:ext cx="103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okor" pitchFamily="2" charset="0"/>
                <a:cs typeface="Khmer OS Bokor" pitchFamily="2" charset="0"/>
              </a:rPr>
              <a:t>បំរើសេវ៉ាកម្ម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Khmer OS Bokor" pitchFamily="2" charset="0"/>
              <a:cs typeface="Khmer OS Bokor" pitchFamily="2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128983" y="567087"/>
            <a:ext cx="1316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okor" pitchFamily="2" charset="0"/>
                <a:cs typeface="Khmer OS Bokor" pitchFamily="2" charset="0"/>
              </a:rPr>
              <a:t>ការញ្ញុំាំម្ហូបអាហារ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Khmer OS Bokor" pitchFamily="2" charset="0"/>
              <a:cs typeface="Khmer OS Bokor" pitchFamily="2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470445" y="585495"/>
            <a:ext cx="103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okor" pitchFamily="2" charset="0"/>
                <a:cs typeface="Khmer OS Bokor" pitchFamily="2" charset="0"/>
              </a:rPr>
              <a:t>ការដើរកំសាន្ដ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Khmer OS Bokor" pitchFamily="2" charset="0"/>
              <a:cs typeface="Khmer OS Bokor" pitchFamily="2" charset="0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7076211" y="408292"/>
            <a:ext cx="3125973" cy="440653"/>
            <a:chOff x="6762305" y="340242"/>
            <a:chExt cx="3125973" cy="367210"/>
          </a:xfrm>
        </p:grpSpPr>
        <p:sp>
          <p:nvSpPr>
            <p:cNvPr id="87" name="직사각형 86"/>
            <p:cNvSpPr/>
            <p:nvPr/>
          </p:nvSpPr>
          <p:spPr>
            <a:xfrm>
              <a:off x="6762311" y="369124"/>
              <a:ext cx="2594338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8963240" y="372669"/>
              <a:ext cx="396947" cy="3189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  <a:latin typeface="Segoe MDL2 Assets"/>
                </a:rPr>
                <a:t> 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9466529" y="368590"/>
              <a:ext cx="396947" cy="3189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462977" y="340242"/>
              <a:ext cx="425301" cy="333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ym typeface="Wingdings"/>
                </a:rPr>
                <a:t></a:t>
              </a:r>
              <a:endParaRPr lang="en-US" sz="2000" b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762305" y="467834"/>
              <a:ext cx="2169043" cy="19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m-KH" sz="900" dirty="0" smtClean="0">
                  <a:solidFill>
                    <a:schemeClr val="bg1">
                      <a:lumMod val="85000"/>
                    </a:schemeClr>
                  </a:solidFill>
                  <a:latin typeface="Khmer OS Battambang" pitchFamily="2" charset="0"/>
                  <a:cs typeface="Khmer OS Battambang" pitchFamily="2" charset="0"/>
                </a:rPr>
                <a:t>ស្វែងរកតាមរយះឈ្មោះ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Khmer OS Battambang" pitchFamily="2" charset="0"/>
                <a:cs typeface="Khmer OS Battambang" pitchFamily="2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8946586" y="382775"/>
              <a:ext cx="4253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egoe MDL2 Assets"/>
                </a:rPr>
                <a:t></a:t>
              </a:r>
              <a:endParaRPr lang="en-US" dirty="0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2565785" y="2538478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400" dirty="0" smtClean="0">
                <a:latin typeface="Khmer OS Bokor" pitchFamily="2" charset="0"/>
                <a:cs typeface="Khmer OS Bokor" pitchFamily="2" charset="0"/>
              </a:rPr>
              <a:t>សុភមង្គលសំណាង</a:t>
            </a:r>
            <a:endParaRPr lang="en-US" sz="1400" dirty="0">
              <a:latin typeface="Khmer OS Bokor" pitchFamily="2" charset="0"/>
              <a:cs typeface="Khmer OS Bokor" pitchFamily="2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568058" y="2868754"/>
            <a:ext cx="202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Khmer OS Bokor" pitchFamily="2" charset="0"/>
                <a:cs typeface="Khmer OS Bokor" pitchFamily="2" charset="0"/>
              </a:rPr>
              <a:t>098 123 534</a:t>
            </a:r>
            <a:r>
              <a:rPr lang="km-KH" sz="1200" dirty="0" smtClean="0">
                <a:solidFill>
                  <a:schemeClr val="bg2">
                    <a:lumMod val="25000"/>
                  </a:schemeClr>
                </a:solidFill>
                <a:latin typeface="Khmer OS Bokor" pitchFamily="2" charset="0"/>
                <a:cs typeface="Khmer OS Bokor" pitchFamily="2" charset="0"/>
              </a:rPr>
              <a:t>​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Khmer OS Bokor" pitchFamily="2" charset="0"/>
                <a:cs typeface="Khmer OS Bokor" pitchFamily="2" charset="0"/>
              </a:rPr>
              <a:t>/ 012 345 890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Khmer OS Bokor" pitchFamily="2" charset="0"/>
              <a:cs typeface="Khmer OS Bokor" pitchFamily="2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570335" y="3182655"/>
            <a:ext cx="2085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200" dirty="0" smtClean="0">
                <a:solidFill>
                  <a:schemeClr val="bg2">
                    <a:lumMod val="25000"/>
                  </a:schemeClr>
                </a:solidFill>
                <a:latin typeface="Khmer OS Bokor" pitchFamily="2" charset="0"/>
                <a:cs typeface="Khmer OS Bokor" pitchFamily="2" charset="0"/>
              </a:rPr>
              <a:t>ទទួលរៀបចំម្ហូបការ នឹងកម្មវិធីផ្សេងៗ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Khmer OS Bokor" pitchFamily="2" charset="0"/>
              <a:cs typeface="Khmer OS Bokor" pitchFamily="2" charset="0"/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>
            <a:off x="1555856" y="3701322"/>
            <a:ext cx="8611737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636297" y="3966055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400" dirty="0" smtClean="0">
                <a:latin typeface="Khmer OS Bokor" pitchFamily="2" charset="0"/>
                <a:cs typeface="Khmer OS Bokor" pitchFamily="2" charset="0"/>
              </a:rPr>
              <a:t>សុភមង្គលសំណាង</a:t>
            </a:r>
            <a:endParaRPr lang="en-US" sz="1400" dirty="0">
              <a:latin typeface="Khmer OS Bokor" pitchFamily="2" charset="0"/>
              <a:cs typeface="Khmer OS Bokor" pitchFamily="2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638571" y="4296332"/>
            <a:ext cx="202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Khmer OS Bokor" pitchFamily="2" charset="0"/>
                <a:cs typeface="Khmer OS Bokor" pitchFamily="2" charset="0"/>
              </a:rPr>
              <a:t>098 123 534</a:t>
            </a:r>
            <a:r>
              <a:rPr lang="km-KH" sz="1200" dirty="0" smtClean="0">
                <a:solidFill>
                  <a:schemeClr val="bg2">
                    <a:lumMod val="25000"/>
                  </a:schemeClr>
                </a:solidFill>
                <a:latin typeface="Khmer OS Bokor" pitchFamily="2" charset="0"/>
                <a:cs typeface="Khmer OS Bokor" pitchFamily="2" charset="0"/>
              </a:rPr>
              <a:t>​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Khmer OS Bokor" pitchFamily="2" charset="0"/>
                <a:cs typeface="Khmer OS Bokor" pitchFamily="2" charset="0"/>
              </a:rPr>
              <a:t>/ 012 345 890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Khmer OS Bokor" pitchFamily="2" charset="0"/>
              <a:cs typeface="Khmer OS Bokor" pitchFamily="2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640847" y="4610232"/>
            <a:ext cx="2085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200" dirty="0" smtClean="0">
                <a:solidFill>
                  <a:schemeClr val="bg2">
                    <a:lumMod val="25000"/>
                  </a:schemeClr>
                </a:solidFill>
                <a:latin typeface="Khmer OS Bokor" pitchFamily="2" charset="0"/>
                <a:cs typeface="Khmer OS Bokor" pitchFamily="2" charset="0"/>
              </a:rPr>
              <a:t>ទទួលរៀបចំម្ហូបការ នឹងកម្មវិធីផ្សេងៗ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Khmer OS Bokor" pitchFamily="2" charset="0"/>
              <a:cs typeface="Khmer OS Bokor" pitchFamily="2" charset="0"/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1626368" y="5128900"/>
            <a:ext cx="8611737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1753156" y="5472793"/>
            <a:ext cx="719371" cy="769733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2718185" y="5407285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400" dirty="0" smtClean="0">
                <a:latin typeface="Khmer OS Bokor" pitchFamily="2" charset="0"/>
                <a:cs typeface="Khmer OS Bokor" pitchFamily="2" charset="0"/>
              </a:rPr>
              <a:t>សុភមង្គលសំណាង</a:t>
            </a:r>
            <a:endParaRPr lang="en-US" sz="1400" dirty="0">
              <a:latin typeface="Khmer OS Bokor" pitchFamily="2" charset="0"/>
              <a:cs typeface="Khmer OS Bokor" pitchFamily="2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720463" y="5737560"/>
            <a:ext cx="202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Khmer OS Bokor" pitchFamily="2" charset="0"/>
                <a:cs typeface="Khmer OS Bokor" pitchFamily="2" charset="0"/>
              </a:rPr>
              <a:t>098 123 534</a:t>
            </a:r>
            <a:r>
              <a:rPr lang="km-KH" sz="1200" dirty="0" smtClean="0">
                <a:solidFill>
                  <a:schemeClr val="bg2">
                    <a:lumMod val="25000"/>
                  </a:schemeClr>
                </a:solidFill>
                <a:latin typeface="Khmer OS Bokor" pitchFamily="2" charset="0"/>
                <a:cs typeface="Khmer OS Bokor" pitchFamily="2" charset="0"/>
              </a:rPr>
              <a:t>​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Khmer OS Bokor" pitchFamily="2" charset="0"/>
                <a:cs typeface="Khmer OS Bokor" pitchFamily="2" charset="0"/>
              </a:rPr>
              <a:t>/ 012 345 890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Khmer OS Bokor" pitchFamily="2" charset="0"/>
              <a:cs typeface="Khmer OS Bokor" pitchFamily="2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722734" y="6051461"/>
            <a:ext cx="2085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200" dirty="0" smtClean="0">
                <a:solidFill>
                  <a:schemeClr val="bg2">
                    <a:lumMod val="25000"/>
                  </a:schemeClr>
                </a:solidFill>
                <a:latin typeface="Khmer OS Bokor" pitchFamily="2" charset="0"/>
                <a:cs typeface="Khmer OS Bokor" pitchFamily="2" charset="0"/>
              </a:rPr>
              <a:t>ទទួលរៀបចំម្ហូបការ នឹងកម្មវិធីផ្សេងៗ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Khmer OS Bokor" pitchFamily="2" charset="0"/>
              <a:cs typeface="Khmer OS Bokor" pitchFamily="2" charset="0"/>
            </a:endParaRPr>
          </a:p>
        </p:txBody>
      </p:sp>
      <p:cxnSp>
        <p:nvCxnSpPr>
          <p:cNvPr id="111" name="직선 연결선 110"/>
          <p:cNvCxnSpPr/>
          <p:nvPr/>
        </p:nvCxnSpPr>
        <p:spPr>
          <a:xfrm>
            <a:off x="1708256" y="6570128"/>
            <a:ext cx="8611737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그룹 113"/>
          <p:cNvGrpSpPr/>
          <p:nvPr/>
        </p:nvGrpSpPr>
        <p:grpSpPr>
          <a:xfrm>
            <a:off x="9811929" y="3013415"/>
            <a:ext cx="210997" cy="540185"/>
            <a:chOff x="9525315" y="2866027"/>
            <a:chExt cx="210998" cy="450154"/>
          </a:xfrm>
        </p:grpSpPr>
        <p:pic>
          <p:nvPicPr>
            <p:cNvPr id="112" name="그림 111" descr="Share_alt_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53433" y="3133301"/>
              <a:ext cx="182880" cy="182880"/>
            </a:xfrm>
            <a:prstGeom prst="rect">
              <a:avLst/>
            </a:prstGeom>
          </p:spPr>
        </p:pic>
        <p:pic>
          <p:nvPicPr>
            <p:cNvPr id="113" name="그림 112" descr="58889201bc2fc2ef3a1860a7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5315" y="2866027"/>
              <a:ext cx="162077" cy="182880"/>
            </a:xfrm>
            <a:prstGeom prst="rect">
              <a:avLst/>
            </a:prstGeom>
          </p:spPr>
        </p:pic>
      </p:grpSp>
      <p:grpSp>
        <p:nvGrpSpPr>
          <p:cNvPr id="115" name="그룹 114"/>
          <p:cNvGrpSpPr/>
          <p:nvPr/>
        </p:nvGrpSpPr>
        <p:grpSpPr>
          <a:xfrm>
            <a:off x="9841497" y="4424617"/>
            <a:ext cx="210997" cy="540185"/>
            <a:chOff x="9525315" y="2866027"/>
            <a:chExt cx="210998" cy="450154"/>
          </a:xfrm>
        </p:grpSpPr>
        <p:pic>
          <p:nvPicPr>
            <p:cNvPr id="116" name="그림 115" descr="Share_alt_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53433" y="3133301"/>
              <a:ext cx="182880" cy="182880"/>
            </a:xfrm>
            <a:prstGeom prst="rect">
              <a:avLst/>
            </a:prstGeom>
          </p:spPr>
        </p:pic>
        <p:pic>
          <p:nvPicPr>
            <p:cNvPr id="117" name="그림 116" descr="58889201bc2fc2ef3a1860a7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5315" y="2866027"/>
              <a:ext cx="162077" cy="182880"/>
            </a:xfrm>
            <a:prstGeom prst="rect">
              <a:avLst/>
            </a:prstGeom>
          </p:spPr>
        </p:pic>
      </p:grpSp>
      <p:grpSp>
        <p:nvGrpSpPr>
          <p:cNvPr id="118" name="그룹 117"/>
          <p:cNvGrpSpPr/>
          <p:nvPr/>
        </p:nvGrpSpPr>
        <p:grpSpPr>
          <a:xfrm>
            <a:off x="9950681" y="5865845"/>
            <a:ext cx="210997" cy="540185"/>
            <a:chOff x="9525315" y="2866027"/>
            <a:chExt cx="210998" cy="450154"/>
          </a:xfrm>
        </p:grpSpPr>
        <p:pic>
          <p:nvPicPr>
            <p:cNvPr id="119" name="그림 118" descr="Share_alt_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53433" y="3133301"/>
              <a:ext cx="182880" cy="182880"/>
            </a:xfrm>
            <a:prstGeom prst="rect">
              <a:avLst/>
            </a:prstGeom>
          </p:spPr>
        </p:pic>
        <p:pic>
          <p:nvPicPr>
            <p:cNvPr id="120" name="그림 119" descr="58889201bc2fc2ef3a1860a7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5315" y="2866027"/>
              <a:ext cx="162077" cy="182880"/>
            </a:xfrm>
            <a:prstGeom prst="rect">
              <a:avLst/>
            </a:prstGeom>
          </p:spPr>
        </p:pic>
      </p:grpSp>
      <p:grpSp>
        <p:nvGrpSpPr>
          <p:cNvPr id="122" name="그룹 121"/>
          <p:cNvGrpSpPr/>
          <p:nvPr/>
        </p:nvGrpSpPr>
        <p:grpSpPr>
          <a:xfrm>
            <a:off x="1709939" y="2603987"/>
            <a:ext cx="719371" cy="791639"/>
            <a:chOff x="1314145" y="2579427"/>
            <a:chExt cx="719371" cy="659699"/>
          </a:xfrm>
        </p:grpSpPr>
        <p:sp>
          <p:nvSpPr>
            <p:cNvPr id="69" name="직사각형 68"/>
            <p:cNvSpPr/>
            <p:nvPr/>
          </p:nvSpPr>
          <p:spPr>
            <a:xfrm>
              <a:off x="1314145" y="2579427"/>
              <a:ext cx="719371" cy="64144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" name="그림 120" descr="chef_PNG184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0627" y="2599046"/>
              <a:ext cx="569532" cy="640080"/>
            </a:xfrm>
            <a:prstGeom prst="rect">
              <a:avLst/>
            </a:prstGeom>
          </p:spPr>
        </p:pic>
      </p:grpSp>
      <p:grpSp>
        <p:nvGrpSpPr>
          <p:cNvPr id="123" name="그룹 122"/>
          <p:cNvGrpSpPr/>
          <p:nvPr/>
        </p:nvGrpSpPr>
        <p:grpSpPr>
          <a:xfrm>
            <a:off x="1712213" y="3998788"/>
            <a:ext cx="719371" cy="791639"/>
            <a:chOff x="1314145" y="2579427"/>
            <a:chExt cx="719371" cy="659699"/>
          </a:xfrm>
        </p:grpSpPr>
        <p:sp>
          <p:nvSpPr>
            <p:cNvPr id="124" name="직사각형 123"/>
            <p:cNvSpPr/>
            <p:nvPr/>
          </p:nvSpPr>
          <p:spPr>
            <a:xfrm>
              <a:off x="1314145" y="2579427"/>
              <a:ext cx="719371" cy="64144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5" name="그림 124" descr="chef_PNG184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0627" y="2599046"/>
              <a:ext cx="569532" cy="640080"/>
            </a:xfrm>
            <a:prstGeom prst="rect">
              <a:avLst/>
            </a:prstGeom>
          </p:spPr>
        </p:pic>
      </p:grpSp>
      <p:grpSp>
        <p:nvGrpSpPr>
          <p:cNvPr id="126" name="그룹 125"/>
          <p:cNvGrpSpPr/>
          <p:nvPr/>
        </p:nvGrpSpPr>
        <p:grpSpPr>
          <a:xfrm>
            <a:off x="1753156" y="5472746"/>
            <a:ext cx="719371" cy="791639"/>
            <a:chOff x="1314145" y="2579427"/>
            <a:chExt cx="719371" cy="659699"/>
          </a:xfrm>
        </p:grpSpPr>
        <p:sp>
          <p:nvSpPr>
            <p:cNvPr id="127" name="직사각형 126"/>
            <p:cNvSpPr/>
            <p:nvPr/>
          </p:nvSpPr>
          <p:spPr>
            <a:xfrm>
              <a:off x="1314145" y="2579427"/>
              <a:ext cx="719371" cy="64144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8" name="그림 127" descr="chef_PNG184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0627" y="2599046"/>
              <a:ext cx="569532" cy="640080"/>
            </a:xfrm>
            <a:prstGeom prst="rect">
              <a:avLst/>
            </a:prstGeom>
          </p:spPr>
        </p:pic>
      </p:grpSp>
      <p:sp>
        <p:nvSpPr>
          <p:cNvPr id="129" name="직사각형 128"/>
          <p:cNvSpPr/>
          <p:nvPr/>
        </p:nvSpPr>
        <p:spPr>
          <a:xfrm>
            <a:off x="1573156" y="1090497"/>
            <a:ext cx="2133605" cy="6507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직사각형 129"/>
          <p:cNvSpPr/>
          <p:nvPr/>
        </p:nvSpPr>
        <p:spPr>
          <a:xfrm>
            <a:off x="3710266" y="1094747"/>
            <a:ext cx="2103120" cy="6507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직사각형 130"/>
          <p:cNvSpPr/>
          <p:nvPr/>
        </p:nvSpPr>
        <p:spPr>
          <a:xfrm>
            <a:off x="8069646" y="1086243"/>
            <a:ext cx="2234414" cy="6507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직사각형 131"/>
          <p:cNvSpPr/>
          <p:nvPr/>
        </p:nvSpPr>
        <p:spPr>
          <a:xfrm>
            <a:off x="1563046" y="1731836"/>
            <a:ext cx="2203736" cy="6507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직사각형 132"/>
          <p:cNvSpPr/>
          <p:nvPr/>
        </p:nvSpPr>
        <p:spPr>
          <a:xfrm>
            <a:off x="3713807" y="1736973"/>
            <a:ext cx="2101737" cy="6507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직사각형 133"/>
          <p:cNvSpPr/>
          <p:nvPr/>
        </p:nvSpPr>
        <p:spPr>
          <a:xfrm>
            <a:off x="8066626" y="1724850"/>
            <a:ext cx="2237434" cy="6507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직사각형 134"/>
          <p:cNvSpPr/>
          <p:nvPr/>
        </p:nvSpPr>
        <p:spPr>
          <a:xfrm>
            <a:off x="5819135" y="1086233"/>
            <a:ext cx="2286000" cy="6507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직사각형 135"/>
          <p:cNvSpPr/>
          <p:nvPr/>
        </p:nvSpPr>
        <p:spPr>
          <a:xfrm>
            <a:off x="5812045" y="1724841"/>
            <a:ext cx="2289499" cy="6507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187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8470"/>
            <a:ext cx="12192000" cy="24074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13"/>
          <p:cNvGrpSpPr/>
          <p:nvPr/>
        </p:nvGrpSpPr>
        <p:grpSpPr>
          <a:xfrm>
            <a:off x="1470992" y="2067338"/>
            <a:ext cx="8852452" cy="2107097"/>
            <a:chOff x="1497496" y="1537253"/>
            <a:chExt cx="8852451" cy="1755914"/>
          </a:xfrm>
        </p:grpSpPr>
        <p:sp>
          <p:nvSpPr>
            <p:cNvPr id="11" name="직사각형 10"/>
            <p:cNvSpPr/>
            <p:nvPr/>
          </p:nvSpPr>
          <p:spPr>
            <a:xfrm>
              <a:off x="1497496" y="1537253"/>
              <a:ext cx="8852451" cy="11131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510748" y="2179984"/>
              <a:ext cx="8825948" cy="11131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451655" y="2289971"/>
            <a:ext cx="1696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2000" dirty="0" smtClean="0">
                <a:solidFill>
                  <a:srgbClr val="92D050"/>
                </a:solidFill>
                <a:latin typeface="Khmer OS Muol" pitchFamily="2" charset="0"/>
                <a:cs typeface="Khmer OS Muol" pitchFamily="2" charset="0"/>
              </a:rPr>
              <a:t>សុភម្គល</a:t>
            </a:r>
            <a:endParaRPr lang="en-US" sz="2000" dirty="0">
              <a:solidFill>
                <a:srgbClr val="92D050"/>
              </a:solidFill>
              <a:latin typeface="Khmer OS Muol" pitchFamily="2" charset="0"/>
              <a:cs typeface="Khmer OS Muol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24539" y="2743194"/>
            <a:ext cx="2484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900" dirty="0" smtClean="0">
                <a:solidFill>
                  <a:schemeClr val="bg1">
                    <a:lumMod val="6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នាំមកនូវសេចក្ដីសុខដល់លោកអ្នក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457739" y="4325509"/>
            <a:ext cx="8839200" cy="1906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503810" y="4827379"/>
            <a:ext cx="8839200" cy="1906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99196" y="3917037"/>
            <a:ext cx="1382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1200" dirty="0" smtClean="0">
                <a:latin typeface="Khmer OS Battambang" pitchFamily="2" charset="0"/>
                <a:cs typeface="Khmer OS Battambang" pitchFamily="2" charset="0"/>
              </a:rPr>
              <a:t>លេខទូរសព័្ទ</a:t>
            </a:r>
            <a:endParaRPr lang="en-US" sz="1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24001" y="4431656"/>
            <a:ext cx="1382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1200" dirty="0" smtClean="0">
                <a:latin typeface="Khmer OS Battambang" pitchFamily="2" charset="0"/>
                <a:cs typeface="Khmer OS Battambang" pitchFamily="2" charset="0"/>
              </a:rPr>
              <a:t>អាស័យដ្ឋាន</a:t>
            </a:r>
            <a:endParaRPr lang="en-US" sz="1200" dirty="0">
              <a:latin typeface="Khmer OS Battambang" pitchFamily="2" charset="0"/>
              <a:cs typeface="Khmer OS Battambang" pitchFamily="2" charset="0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1560512" y="6056546"/>
            <a:ext cx="8839200" cy="1906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564057" y="6532886"/>
            <a:ext cx="8839200" cy="190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76401" y="6158386"/>
            <a:ext cx="1382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1200" b="1" dirty="0" smtClean="0">
                <a:latin typeface="Khmer OS Battambang" pitchFamily="2" charset="0"/>
                <a:cs typeface="Khmer OS Battambang" pitchFamily="2" charset="0"/>
              </a:rPr>
              <a:t>ពត៍មានថ្មី</a:t>
            </a:r>
            <a:endParaRPr lang="en-US" sz="1200" b="1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32300" y="6162640"/>
            <a:ext cx="1382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1200" b="1" dirty="0" smtClean="0">
                <a:latin typeface="Khmer OS Battambang" pitchFamily="2" charset="0"/>
                <a:cs typeface="Khmer OS Battambang" pitchFamily="2" charset="0"/>
              </a:rPr>
              <a:t>កំរងរូបភាព</a:t>
            </a:r>
            <a:endParaRPr lang="en-US" sz="1200" b="1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56300" y="6192411"/>
            <a:ext cx="1382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1200" b="1" dirty="0" smtClean="0">
                <a:latin typeface="Khmer OS Battambang" pitchFamily="2" charset="0"/>
                <a:cs typeface="Khmer OS Battambang" pitchFamily="2" charset="0"/>
              </a:rPr>
              <a:t>ពីព័រណនា</a:t>
            </a:r>
            <a:endParaRPr lang="en-US" sz="1200" b="1" dirty="0">
              <a:latin typeface="Khmer OS Battambang" pitchFamily="2" charset="0"/>
              <a:cs typeface="Khmer OS Battambang" pitchFamily="2" charset="0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1539246" y="5278212"/>
            <a:ext cx="8839200" cy="1906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16906" y="4920766"/>
            <a:ext cx="1382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1200" dirty="0" smtClean="0">
                <a:latin typeface="Khmer OS Battambang" pitchFamily="2" charset="0"/>
                <a:cs typeface="Khmer OS Battambang" pitchFamily="2" charset="0"/>
              </a:rPr>
              <a:t>ទទួលបំរើផ្នែក</a:t>
            </a:r>
            <a:endParaRPr lang="en-US" sz="1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" y="1"/>
            <a:ext cx="12191995" cy="9064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"/>
          <p:cNvCxnSpPr/>
          <p:nvPr/>
        </p:nvCxnSpPr>
        <p:spPr>
          <a:xfrm>
            <a:off x="0" y="896596"/>
            <a:ext cx="12192000" cy="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317282" y="90189"/>
            <a:ext cx="16578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ចូលប្រើប្រាស់​  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|  </a:t>
            </a:r>
            <a:r>
              <a:rPr lang="km-KH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ចុះឈ្មោះប្រើប្រាស់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65339" y="135281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  <a:sym typeface="Wingdings"/>
              </a:rPr>
              <a:t></a:t>
            </a:r>
            <a:endParaRPr lang="en-US" sz="2800" dirty="0">
              <a:solidFill>
                <a:srgbClr val="FFC000"/>
              </a:solidFill>
            </a:endParaRPr>
          </a:p>
        </p:txBody>
      </p:sp>
      <p:cxnSp>
        <p:nvCxnSpPr>
          <p:cNvPr id="46" name="Straight Connector 4"/>
          <p:cNvCxnSpPr/>
          <p:nvPr/>
        </p:nvCxnSpPr>
        <p:spPr>
          <a:xfrm>
            <a:off x="2087" y="9494"/>
            <a:ext cx="1219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371602" y="563711"/>
            <a:ext cx="103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okor" pitchFamily="2" charset="0"/>
                <a:cs typeface="Khmer OS Bokor" pitchFamily="2" charset="0"/>
              </a:rPr>
              <a:t>បំរើសេវ៉ាកម្ម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Khmer OS Bokor" pitchFamily="2" charset="0"/>
              <a:cs typeface="Khmer OS Bokor" pitchFamily="2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88295" y="567087"/>
            <a:ext cx="1316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okor" pitchFamily="2" charset="0"/>
                <a:cs typeface="Khmer OS Bokor" pitchFamily="2" charset="0"/>
              </a:rPr>
              <a:t>ការញ្ញុំាំម្ហូបអាហារ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Khmer OS Bokor" pitchFamily="2" charset="0"/>
              <a:cs typeface="Khmer OS Bokor" pitchFamily="2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29757" y="585495"/>
            <a:ext cx="103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okor" pitchFamily="2" charset="0"/>
                <a:cs typeface="Khmer OS Bokor" pitchFamily="2" charset="0"/>
              </a:rPr>
              <a:t>ការដើរកំសាន្ដ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Khmer OS Bokor" pitchFamily="2" charset="0"/>
              <a:cs typeface="Khmer OS Bokor" pitchFamily="2" charset="0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6762307" y="408292"/>
            <a:ext cx="3125973" cy="440653"/>
            <a:chOff x="6762305" y="340242"/>
            <a:chExt cx="3125973" cy="367210"/>
          </a:xfrm>
        </p:grpSpPr>
        <p:sp>
          <p:nvSpPr>
            <p:cNvPr id="51" name="직사각형 50"/>
            <p:cNvSpPr/>
            <p:nvPr/>
          </p:nvSpPr>
          <p:spPr>
            <a:xfrm>
              <a:off x="6762311" y="369124"/>
              <a:ext cx="2594338" cy="33832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8963240" y="372669"/>
              <a:ext cx="396947" cy="3189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  <a:latin typeface="Segoe MDL2 Assets"/>
                </a:rPr>
                <a:t> 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9466529" y="368590"/>
              <a:ext cx="396947" cy="3189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462977" y="340242"/>
              <a:ext cx="425301" cy="333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ym typeface="Wingdings"/>
                </a:rPr>
                <a:t></a:t>
              </a:r>
              <a:endParaRPr lang="en-US" sz="20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62305" y="467834"/>
              <a:ext cx="2169043" cy="19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m-KH" sz="900" dirty="0" smtClean="0">
                  <a:solidFill>
                    <a:schemeClr val="bg1">
                      <a:lumMod val="85000"/>
                    </a:schemeClr>
                  </a:solidFill>
                  <a:latin typeface="Khmer OS Battambang" pitchFamily="2" charset="0"/>
                  <a:cs typeface="Khmer OS Battambang" pitchFamily="2" charset="0"/>
                </a:rPr>
                <a:t>ស្វែងរកតាមរយះឈ្មោះ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Khmer OS Battambang" pitchFamily="2" charset="0"/>
                <a:cs typeface="Khmer OS Battambang" pitchFamily="2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946586" y="382775"/>
              <a:ext cx="42530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egoe MDL2 Assets"/>
                </a:rPr>
                <a:t></a:t>
              </a:r>
              <a:endParaRPr lang="en-US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9962051" y="2620373"/>
            <a:ext cx="210997" cy="540185"/>
            <a:chOff x="9525315" y="2866027"/>
            <a:chExt cx="210998" cy="450154"/>
          </a:xfrm>
        </p:grpSpPr>
        <p:pic>
          <p:nvPicPr>
            <p:cNvPr id="37" name="그림 36" descr="Share_alt_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53433" y="3133301"/>
              <a:ext cx="182880" cy="182880"/>
            </a:xfrm>
            <a:prstGeom prst="rect">
              <a:avLst/>
            </a:prstGeom>
          </p:spPr>
        </p:pic>
        <p:pic>
          <p:nvPicPr>
            <p:cNvPr id="38" name="그림 37" descr="58889201bc2fc2ef3a1860a7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5315" y="2866027"/>
              <a:ext cx="162077" cy="182880"/>
            </a:xfrm>
            <a:prstGeom prst="rect">
              <a:avLst/>
            </a:prstGeom>
          </p:spPr>
        </p:pic>
      </p:grpSp>
      <p:pic>
        <p:nvPicPr>
          <p:cNvPr id="39" name="그림 38" descr="chef_PNG18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78675" y="2230338"/>
            <a:ext cx="630143" cy="7081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6187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 descr="Google-Map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428" y="1722663"/>
            <a:ext cx="9485195" cy="4128730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1378424" y="4339990"/>
            <a:ext cx="9457899" cy="24074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직사각형 44"/>
          <p:cNvSpPr/>
          <p:nvPr/>
        </p:nvSpPr>
        <p:spPr>
          <a:xfrm>
            <a:off x="1380698" y="6387153"/>
            <a:ext cx="9646692" cy="510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282885" y="1326564"/>
            <a:ext cx="3029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1200" dirty="0" smtClean="0">
                <a:solidFill>
                  <a:schemeClr val="bg1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ណែនាំអំពីអាស័ដ្ឋានរបស់អ្នក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0" y="7484435"/>
            <a:ext cx="12192000" cy="745168"/>
          </a:xfrm>
          <a:prstGeom prst="rect">
            <a:avLst/>
          </a:prstGeom>
          <a:solidFill>
            <a:schemeClr val="bg2">
              <a:alpha val="48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187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9190</TotalTime>
  <Words>542</Words>
  <Application>Microsoft Office PowerPoint</Application>
  <PresentationFormat>사용자 지정</PresentationFormat>
  <Paragraphs>106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Mango</dc:creator>
  <cp:lastModifiedBy>E KOSAL</cp:lastModifiedBy>
  <cp:revision>206</cp:revision>
  <dcterms:created xsi:type="dcterms:W3CDTF">2018-03-27T00:18:07Z</dcterms:created>
  <dcterms:modified xsi:type="dcterms:W3CDTF">2018-05-07T12:47:42Z</dcterms:modified>
</cp:coreProperties>
</file>