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E2E8-2039-415F-8331-6FECA45A55D1}" type="datetimeFigureOut">
              <a:rPr lang="ko-KR" altLang="en-US" smtClean="0"/>
              <a:pPr/>
              <a:t>2018-03-28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352-A7E6-4DE3-A7D5-1430097FC7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646062" y="1442432"/>
            <a:ext cx="0" cy="274320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74828" y="1738648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374828" y="2264535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374828" y="3127802"/>
            <a:ext cx="2730321" cy="412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54684" y="27306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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5206" y="2805830"/>
            <a:ext cx="106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400" dirty="0" smtClean="0">
                <a:latin typeface="Khmer OS Bokor" pitchFamily="2" charset="0"/>
                <a:cs typeface="Khmer OS Bokor" pitchFamily="2" charset="0"/>
              </a:rPr>
              <a:t>ចង់ចាំ</a:t>
            </a:r>
            <a:endParaRPr lang="en-US" sz="1400" dirty="0"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2866" y="3196224"/>
            <a:ext cx="182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600" b="1" dirty="0" smtClean="0">
                <a:solidFill>
                  <a:schemeClr val="bg1"/>
                </a:solidFill>
                <a:latin typeface="Khmer OS Bokor" pitchFamily="2" charset="0"/>
                <a:cs typeface="Khmer OS Bokor" pitchFamily="2" charset="0"/>
              </a:rPr>
              <a:t>ចូលប្រើប្រាស់</a:t>
            </a:r>
            <a:endParaRPr lang="en-US" sz="1600" b="1" dirty="0">
              <a:solidFill>
                <a:schemeClr val="bg1"/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7599" y="3697266"/>
            <a:ext cx="148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1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hmer OS Bokor" pitchFamily="2" charset="0"/>
                <a:cs typeface="Khmer OS Bokor" pitchFamily="2" charset="0"/>
              </a:rPr>
              <a:t>ចុះឈ្មោះប្រើប្រាស់</a:t>
            </a: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13119" y="1716065"/>
            <a:ext cx="2906038" cy="384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68440" y="1753644"/>
            <a:ext cx="182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rPr>
              <a:t>Face book</a:t>
            </a:r>
            <a:endParaRPr lang="en-US" sz="1400" b="1" dirty="0">
              <a:solidFill>
                <a:schemeClr val="bg1"/>
              </a:solidFill>
              <a:latin typeface="Arial Black" pitchFamily="34" charset="0"/>
              <a:cs typeface="Khmer OS Bokor" pitchFamily="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40259" y="2244247"/>
            <a:ext cx="2906038" cy="384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8106" y="2281826"/>
            <a:ext cx="182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Black" pitchFamily="34" charset="0"/>
                <a:cs typeface="Khmer OS Bokor" pitchFamily="2" charset="0"/>
              </a:rPr>
              <a:t>Google</a:t>
            </a:r>
            <a:endParaRPr lang="en-US" sz="1400" b="1" dirty="0">
              <a:solidFill>
                <a:schemeClr val="bg1"/>
              </a:solidFill>
              <a:latin typeface="Arial Black" pitchFamily="34" charset="0"/>
              <a:cs typeface="Khmer OS Bokor" pitchFamily="2" charset="0"/>
            </a:endParaRPr>
          </a:p>
        </p:txBody>
      </p:sp>
      <p:cxnSp>
        <p:nvCxnSpPr>
          <p:cNvPr id="26" name="Straight Connector 4"/>
          <p:cNvCxnSpPr/>
          <p:nvPr/>
        </p:nvCxnSpPr>
        <p:spPr>
          <a:xfrm>
            <a:off x="0" y="769910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17281" y="7515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5337" y="112734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1596" y="39248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កម្មវិធី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88290" y="382044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ម្ហូបអាហារ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7718" y="384132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កន្លែងកំសាន្ដ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32" name="Straight Connector 4"/>
          <p:cNvCxnSpPr/>
          <p:nvPr/>
        </p:nvCxnSpPr>
        <p:spPr>
          <a:xfrm>
            <a:off x="2088" y="791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8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69910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17281" y="7515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5337" y="112734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596" y="469756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កម្មវិធី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8290" y="459318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ម្ហូបអាហារ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7718" y="461406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កន្លែងកំសាន្ដ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25" name="Straight Connector 4"/>
          <p:cNvCxnSpPr/>
          <p:nvPr/>
        </p:nvCxnSpPr>
        <p:spPr>
          <a:xfrm>
            <a:off x="2088" y="791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769910"/>
            <a:ext cx="12192000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17281" y="75156"/>
            <a:ext cx="16578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ចូលប្រើប្រាស់​  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|  </a:t>
            </a:r>
            <a:r>
              <a:rPr lang="km-KH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ចុះឈ្មោះប្រើប្រាស់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5337" y="112734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sym typeface="Wingdings"/>
              </a:rPr>
              <a:t>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596" y="469756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កម្មវិធី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8290" y="459318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ម្ហូបអាហារ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7718" y="461406"/>
            <a:ext cx="10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mer OS Bokor" pitchFamily="2" charset="0"/>
                <a:cs typeface="Khmer OS Bokor" pitchFamily="2" charset="0"/>
              </a:rPr>
              <a:t>កន្លែងកំសាន្ដ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Khmer OS Bokor" pitchFamily="2" charset="0"/>
              <a:cs typeface="Khmer OS Bokor" pitchFamily="2" charset="0"/>
            </a:endParaRPr>
          </a:p>
        </p:txBody>
      </p:sp>
      <p:cxnSp>
        <p:nvCxnSpPr>
          <p:cNvPr id="25" name="Straight Connector 4"/>
          <p:cNvCxnSpPr/>
          <p:nvPr/>
        </p:nvCxnSpPr>
        <p:spPr>
          <a:xfrm>
            <a:off x="2088" y="7912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790412"/>
            <a:ext cx="12192000" cy="1424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/>
        </p:nvSpPr>
        <p:spPr>
          <a:xfrm>
            <a:off x="1238257" y="1095823"/>
            <a:ext cx="809484" cy="809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Black</vt:lpstr>
      <vt:lpstr>Khmer OS Battambang</vt:lpstr>
      <vt:lpstr>Khmer OS Bokor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Mango</dc:creator>
  <cp:lastModifiedBy>Mango</cp:lastModifiedBy>
  <cp:revision>16</cp:revision>
  <dcterms:created xsi:type="dcterms:W3CDTF">2018-03-27T00:18:07Z</dcterms:created>
  <dcterms:modified xsi:type="dcterms:W3CDTF">2018-03-28T04:19:44Z</dcterms:modified>
</cp:coreProperties>
</file>