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228599" y="914400"/>
          <a:ext cx="8763000" cy="2905005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580955"/>
                <a:gridCol w="1340045"/>
                <a:gridCol w="1460500"/>
                <a:gridCol w="1460500"/>
                <a:gridCol w="1460500"/>
                <a:gridCol w="1460500"/>
              </a:tblGrid>
              <a:tr h="434697">
                <a:tc gridSpan="6"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Supplier Scores</a:t>
                      </a:r>
                      <a:endParaRPr lang="en-GB" sz="2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GB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sz="1400" dirty="0"/>
                    </a:p>
                  </a:txBody>
                  <a:tcPr anchor="ctr"/>
                </a:tc>
              </a:tr>
              <a:tr h="544316">
                <a:tc>
                  <a:txBody>
                    <a:bodyPr/>
                    <a:lstStyle/>
                    <a:p>
                      <a:pPr algn="ctr"/>
                      <a:endParaRPr lang="en-GB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Incremental market Share (IMS)</a:t>
                      </a:r>
                      <a:endParaRPr lang="en-GB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Return on Operational Budget (ROOB)</a:t>
                      </a:r>
                      <a:endParaRPr lang="en-GB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Portfolio Strength (PS)</a:t>
                      </a:r>
                      <a:endParaRPr lang="en-GB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Channel</a:t>
                      </a:r>
                      <a:r>
                        <a:rPr lang="en-US" sz="1400" baseline="0" dirty="0" smtClean="0"/>
                        <a:t> Strength (CS)</a:t>
                      </a:r>
                      <a:endParaRPr lang="en-GB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Final</a:t>
                      </a:r>
                      <a:r>
                        <a:rPr lang="en-US" sz="1400" baseline="0" dirty="0" smtClean="0"/>
                        <a:t> Score</a:t>
                      </a:r>
                      <a:endParaRPr lang="en-GB" sz="1400" dirty="0"/>
                    </a:p>
                  </a:txBody>
                  <a:tcPr>
                    <a:noFill/>
                  </a:tcPr>
                </a:tc>
              </a:tr>
              <a:tr h="43469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Weightage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35%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35%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15%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15%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600" dirty="0" smtClean="0"/>
                    </a:p>
                  </a:txBody>
                  <a:tcPr/>
                </a:tc>
              </a:tr>
              <a:tr h="43469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Supplier 1</a:t>
                      </a:r>
                      <a:endParaRPr lang="en-GB" sz="1600" dirty="0"/>
                    </a:p>
                  </a:txBody>
                  <a:tcPr>
                    <a:solidFill>
                      <a:schemeClr val="accent1">
                        <a:lumMod val="7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lumMod val="7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lumMod val="7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lumMod val="7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lumMod val="7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lumMod val="75000"/>
                        <a:alpha val="20000"/>
                      </a:schemeClr>
                    </a:solidFill>
                  </a:tcPr>
                </a:tc>
              </a:tr>
              <a:tr h="43469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Supplier 2</a:t>
                      </a:r>
                      <a:endParaRPr lang="en-GB" sz="16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43469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Supplier 3</a:t>
                      </a:r>
                      <a:endParaRPr lang="en-GB" sz="1600" dirty="0"/>
                    </a:p>
                  </a:txBody>
                  <a:tcP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FFC000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28600" y="4029195"/>
          <a:ext cx="8763000" cy="2470308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580955"/>
                <a:gridCol w="1340045"/>
                <a:gridCol w="1460500"/>
                <a:gridCol w="1460500"/>
                <a:gridCol w="1460500"/>
                <a:gridCol w="1460500"/>
              </a:tblGrid>
              <a:tr h="434697">
                <a:tc gridSpan="6"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Retailer Scores</a:t>
                      </a:r>
                      <a:endParaRPr lang="en-GB" sz="2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GB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sz="1400" dirty="0"/>
                    </a:p>
                  </a:txBody>
                  <a:tcPr anchor="ctr"/>
                </a:tc>
              </a:tr>
              <a:tr h="544316"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Incremental market Share (IMS)</a:t>
                      </a:r>
                      <a:endParaRPr lang="en-GB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Return on Operational Budget (ROOB)</a:t>
                      </a:r>
                      <a:endParaRPr lang="en-GB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Relative Profitability</a:t>
                      </a:r>
                    </a:p>
                    <a:p>
                      <a:r>
                        <a:rPr lang="en-US" sz="1400" dirty="0" smtClean="0"/>
                        <a:t>(RP)</a:t>
                      </a:r>
                      <a:endParaRPr lang="en-GB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Shopper</a:t>
                      </a:r>
                      <a:r>
                        <a:rPr lang="en-US" sz="1400" baseline="0" dirty="0" smtClean="0"/>
                        <a:t> Base (Share of Pocket SOP)</a:t>
                      </a:r>
                      <a:endParaRPr lang="en-GB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Final</a:t>
                      </a:r>
                      <a:r>
                        <a:rPr lang="en-US" sz="1400" baseline="0" dirty="0" smtClean="0"/>
                        <a:t> Score</a:t>
                      </a:r>
                      <a:endParaRPr lang="en-GB" sz="1400" dirty="0"/>
                    </a:p>
                  </a:txBody>
                  <a:tcPr>
                    <a:noFill/>
                  </a:tcPr>
                </a:tc>
              </a:tr>
              <a:tr h="43469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Weightage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35%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35%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15%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15%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600" dirty="0" smtClean="0"/>
                    </a:p>
                  </a:txBody>
                  <a:tcPr/>
                </a:tc>
              </a:tr>
              <a:tr h="43469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Retailer 1</a:t>
                      </a:r>
                      <a:endParaRPr lang="en-GB" sz="1600" dirty="0"/>
                    </a:p>
                  </a:txBody>
                  <a:tcPr>
                    <a:solidFill>
                      <a:schemeClr val="accent4">
                        <a:lumMod val="7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4">
                        <a:lumMod val="7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4">
                        <a:lumMod val="7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4">
                        <a:lumMod val="7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4">
                        <a:lumMod val="7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4">
                        <a:lumMod val="75000"/>
                        <a:alpha val="20000"/>
                      </a:schemeClr>
                    </a:solidFill>
                  </a:tcPr>
                </a:tc>
              </a:tr>
              <a:tr h="43469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Retailer2</a:t>
                      </a:r>
                      <a:endParaRPr lang="en-GB" sz="16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7" name="Picture 6" descr="300PDI colorful with background 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485217" y="76200"/>
            <a:ext cx="1542180" cy="514350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9525" y="-76200"/>
            <a:ext cx="8229600" cy="816468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 smtClean="0"/>
              <a:t> Final Scores</a:t>
            </a:r>
            <a:endParaRPr lang="en-US" sz="3200" b="1" dirty="0"/>
          </a:p>
        </p:txBody>
      </p:sp>
      <p:sp>
        <p:nvSpPr>
          <p:cNvPr id="10" name="Rectangle 9"/>
          <p:cNvSpPr/>
          <p:nvPr/>
        </p:nvSpPr>
        <p:spPr>
          <a:xfrm>
            <a:off x="0" y="752475"/>
            <a:ext cx="9144000" cy="64008"/>
          </a:xfrm>
          <a:prstGeom prst="rect">
            <a:avLst/>
          </a:prstGeom>
          <a:solidFill>
            <a:srgbClr val="0082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87</Words>
  <Application>Microsoft Office PowerPoint</Application>
  <PresentationFormat>On-screen Show (4:3)</PresentationFormat>
  <Paragraphs>29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 Final Scores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Scores</dc:title>
  <dc:creator>anil</dc:creator>
  <cp:lastModifiedBy>anil</cp:lastModifiedBy>
  <cp:revision>8</cp:revision>
  <dcterms:created xsi:type="dcterms:W3CDTF">2006-08-16T00:00:00Z</dcterms:created>
  <dcterms:modified xsi:type="dcterms:W3CDTF">2014-10-13T06:51:26Z</dcterms:modified>
</cp:coreProperties>
</file>