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96928-3917-403B-9F86-F2D2C0D85312}" v="23" dt="2022-01-29T15:52:13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BA410-883A-4B92-B280-C532F69F4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28059-C5EC-4954-8D9E-5A30206B9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6213C-176E-4685-9AEA-771EB370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E987-E2EE-4301-88BD-CD237FB99A33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BEE7-3FC7-45AF-AB7C-A9D7DE4C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AE253-370B-446A-B8F4-87B7AFF1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1F9C-BE37-4AB2-890A-95E9D6E3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4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E91A-5CDE-4B50-832D-AB9FF96B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73D31-D607-413A-B6EC-963DFDD3E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448BC-6477-47BF-986A-3342AC01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E987-E2EE-4301-88BD-CD237FB99A33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D4020-D5F7-4548-8BC1-D304F261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A692A-AB41-44B1-B35C-1A3DD2B3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1F9C-BE37-4AB2-890A-95E9D6E3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3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96A450-1219-4A2C-9680-9D173D392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97CD3-AB86-45D9-A302-FEC20D5AA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A56ED-DAFC-479B-9D08-6F723DC4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E987-E2EE-4301-88BD-CD237FB99A33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74B30-49C4-43A8-AB3D-0FFADC54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A7ADE-3236-49DF-8A67-A6945C68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1F9C-BE37-4AB2-890A-95E9D6E3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7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108F-CFB1-457E-9489-1C58E3EC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088E4-3DC3-4367-A6F7-797FE58CA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1CDB5-F05D-41D8-AAE6-48D8B34F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E987-E2EE-4301-88BD-CD237FB99A33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58AB8-5FDC-43B8-85E0-1A8858D7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91F14-5945-40C1-820C-5C152E7B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1F9C-BE37-4AB2-890A-95E9D6E3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4418-2BB3-4870-80E1-FD071027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3F068-8D1F-4ECE-BE30-14C6BA480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C45B7-20F1-4D5F-A0B9-31843FE3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E987-E2EE-4301-88BD-CD237FB99A33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3709F-9A56-497F-8426-47325D04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6F9AA-2D1C-4FA2-BD77-3714D7BF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1F9C-BE37-4AB2-890A-95E9D6E3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3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C016-2B94-4DE5-ACA0-8252F046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75F17-C1C6-4FA9-B45E-CF25ECD2A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7872C-8525-4084-A8CA-6ECF61CFA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17C60-D72D-40BD-8F06-FBEBC902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E987-E2EE-4301-88BD-CD237FB99A33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51E81-0F80-47B7-A6CB-5D90EE02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9C786-D601-489C-98B0-C0D89948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1F9C-BE37-4AB2-890A-95E9D6E3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1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F271-F2FA-4558-B0C1-8A2E1361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3B1F3-8143-4D6B-B454-29A1B07B6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12F3C-8EA8-46BE-8882-C70C8232B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0DB5D2-CDBE-47AC-B73A-8A43B1BBF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28210-174A-4B3A-BF82-33F858FB1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69952-30B7-4868-AA95-AC2EA181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E987-E2EE-4301-88BD-CD237FB99A33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D50D7-5216-4B15-8925-A8AAE6A5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30425-378E-4317-B71C-558CF947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1F9C-BE37-4AB2-890A-95E9D6E3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0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6968-6797-47F5-BC71-198812F5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1EE22-7520-4033-897A-69F8EE34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E987-E2EE-4301-88BD-CD237FB99A33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2E91F6-5042-43DF-B23E-2771343F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FF4CD-D20C-442A-9B68-D64C7E59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1F9C-BE37-4AB2-890A-95E9D6E3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3FB5A-F019-4DDC-9A44-6CBB8285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E987-E2EE-4301-88BD-CD237FB99A33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89CAB3-48E1-431C-9586-4609BBD4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AE77C-CD4E-4936-98E7-7E6E3C58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1F9C-BE37-4AB2-890A-95E9D6E3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4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CB50-7554-44D3-9C41-52D4A72A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7C11F-B9D1-4F3A-B219-ADC7948FA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F164B-7BFF-4C66-B28C-DC7B61812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B0EA1-0F80-4589-A1BA-4439B649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E987-E2EE-4301-88BD-CD237FB99A33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1FC39-7C04-4886-92FD-25AFE46B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EE9F7-BE30-423B-9BA6-993A6ECC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1F9C-BE37-4AB2-890A-95E9D6E3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6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AEE1-0E8E-4A89-8D26-6B12F9B9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BFEF7-8EFE-456C-91EE-8C0C98E2F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BFCB8-0116-472F-A214-D6E9BDCA6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49D02-3FB5-4756-B870-6C347ABE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E987-E2EE-4301-88BD-CD237FB99A33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DCB55-4759-43BE-806F-FF21B118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613A0-64E4-4313-8D46-1FF24D9A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1F9C-BE37-4AB2-890A-95E9D6E3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989BB-EEFF-4F3A-9032-E1EEECBC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5869-D529-415C-800C-661BE15C1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63605-8C4B-4DF0-B513-1820B944F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7E987-E2EE-4301-88BD-CD237FB99A33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1AE7D-2D9A-4B7A-BADF-63B2C026E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605E7-1306-4F57-8C0F-7F9659820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1F9C-BE37-4AB2-890A-95E9D6E3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3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CFE1093-649E-46BC-9C8E-20D2ABB4F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145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A648CA55-A139-4EA8-AEDE-8B3D7CE3C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" y="1904669"/>
            <a:ext cx="19716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625313-0127-4526-B8C9-7107115A0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" y="4524375"/>
            <a:ext cx="22098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BD811800-BBBD-4AA0-A2D7-D51982332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417" y="902437"/>
            <a:ext cx="20955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EC72EC4-C2D7-49FC-8BDD-0A746A6CC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222" y="1991386"/>
            <a:ext cx="20002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05B7BDDA-BB02-4C75-B8C2-3731C0B27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322" y="3839187"/>
            <a:ext cx="19621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95063F7-575F-43FC-B03C-F5D1AADF0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276" y="2529499"/>
            <a:ext cx="244792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006280-832F-4653-915B-5ED28F1CD37E}"/>
              </a:ext>
            </a:extLst>
          </p:cNvPr>
          <p:cNvCxnSpPr/>
          <p:nvPr/>
        </p:nvCxnSpPr>
        <p:spPr>
          <a:xfrm>
            <a:off x="2055132" y="1274706"/>
            <a:ext cx="430432" cy="241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16DEF3-FFF1-4827-96F8-76F8713628A8}"/>
              </a:ext>
            </a:extLst>
          </p:cNvPr>
          <p:cNvCxnSpPr>
            <a:cxnSpLocks/>
          </p:cNvCxnSpPr>
          <p:nvPr/>
        </p:nvCxnSpPr>
        <p:spPr>
          <a:xfrm>
            <a:off x="4432354" y="2212756"/>
            <a:ext cx="430432" cy="241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744DD8-F187-4921-8BE6-9652F89F6578}"/>
              </a:ext>
            </a:extLst>
          </p:cNvPr>
          <p:cNvCxnSpPr>
            <a:cxnSpLocks/>
            <a:stCxn id="1028" idx="3"/>
            <a:endCxn id="1033" idx="1"/>
          </p:cNvCxnSpPr>
          <p:nvPr/>
        </p:nvCxnSpPr>
        <p:spPr>
          <a:xfrm flipV="1">
            <a:off x="2281237" y="4848837"/>
            <a:ext cx="2574085" cy="809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C59AD5-D872-4490-BD4C-D607C29BEAEF}"/>
              </a:ext>
            </a:extLst>
          </p:cNvPr>
          <p:cNvCxnSpPr>
            <a:cxnSpLocks/>
          </p:cNvCxnSpPr>
          <p:nvPr/>
        </p:nvCxnSpPr>
        <p:spPr>
          <a:xfrm>
            <a:off x="6791480" y="2887267"/>
            <a:ext cx="1343788" cy="839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517422-F933-4E84-ACC1-3B1F5E7E7517}"/>
              </a:ext>
            </a:extLst>
          </p:cNvPr>
          <p:cNvCxnSpPr>
            <a:cxnSpLocks/>
          </p:cNvCxnSpPr>
          <p:nvPr/>
        </p:nvCxnSpPr>
        <p:spPr>
          <a:xfrm flipV="1">
            <a:off x="2281237" y="5967318"/>
            <a:ext cx="7069932" cy="192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2AAA51B-DE0B-4AC1-924F-2745C2289159}"/>
              </a:ext>
            </a:extLst>
          </p:cNvPr>
          <p:cNvCxnSpPr>
            <a:cxnSpLocks/>
          </p:cNvCxnSpPr>
          <p:nvPr/>
        </p:nvCxnSpPr>
        <p:spPr>
          <a:xfrm flipV="1">
            <a:off x="2044704" y="2091887"/>
            <a:ext cx="430432" cy="241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152709-5402-4DD7-82AD-579278343E9C}"/>
              </a:ext>
            </a:extLst>
          </p:cNvPr>
          <p:cNvCxnSpPr>
            <a:cxnSpLocks/>
          </p:cNvCxnSpPr>
          <p:nvPr/>
        </p:nvCxnSpPr>
        <p:spPr>
          <a:xfrm flipV="1">
            <a:off x="6817472" y="3867815"/>
            <a:ext cx="1343788" cy="7741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E4535C-EB1C-49B1-AE38-8F364848ABB0}"/>
              </a:ext>
            </a:extLst>
          </p:cNvPr>
          <p:cNvCxnSpPr>
            <a:cxnSpLocks/>
          </p:cNvCxnSpPr>
          <p:nvPr/>
        </p:nvCxnSpPr>
        <p:spPr>
          <a:xfrm flipV="1">
            <a:off x="4431773" y="1823603"/>
            <a:ext cx="4919396" cy="133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79ADCE-9C90-4A1F-A4AB-0048F0FA2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9333239" y="1825177"/>
            <a:ext cx="0" cy="704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B83A226-CDFC-40C4-A283-24545ED71105}"/>
              </a:ext>
            </a:extLst>
          </p:cNvPr>
          <p:cNvCxnSpPr>
            <a:cxnSpLocks/>
            <a:endCxn id="1034" idx="2"/>
          </p:cNvCxnSpPr>
          <p:nvPr/>
        </p:nvCxnSpPr>
        <p:spPr>
          <a:xfrm flipV="1">
            <a:off x="9333239" y="5148874"/>
            <a:ext cx="0" cy="819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6D0B3C8-1899-4EFB-943A-D0F9E720FB5D}"/>
              </a:ext>
            </a:extLst>
          </p:cNvPr>
          <p:cNvSpPr/>
          <p:nvPr/>
        </p:nvSpPr>
        <p:spPr>
          <a:xfrm>
            <a:off x="0" y="662639"/>
            <a:ext cx="196596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055ED99-28F7-4099-925F-565A0DD66928}"/>
              </a:ext>
            </a:extLst>
          </p:cNvPr>
          <p:cNvSpPr/>
          <p:nvPr/>
        </p:nvSpPr>
        <p:spPr>
          <a:xfrm>
            <a:off x="473181" y="2458040"/>
            <a:ext cx="110604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11DC0C3-DCA5-4A07-8089-28718A457A62}"/>
              </a:ext>
            </a:extLst>
          </p:cNvPr>
          <p:cNvSpPr/>
          <p:nvPr/>
        </p:nvSpPr>
        <p:spPr>
          <a:xfrm>
            <a:off x="578167" y="5358140"/>
            <a:ext cx="11963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MRI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49349C2-FEF5-42D3-B225-840BD78F7E21}"/>
              </a:ext>
            </a:extLst>
          </p:cNvPr>
          <p:cNvSpPr/>
          <p:nvPr/>
        </p:nvSpPr>
        <p:spPr>
          <a:xfrm>
            <a:off x="2581769" y="1551263"/>
            <a:ext cx="16234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CT/PET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C71A30-6F5E-42CC-8415-DE947EB0730C}"/>
              </a:ext>
            </a:extLst>
          </p:cNvPr>
          <p:cNvSpPr/>
          <p:nvPr/>
        </p:nvSpPr>
        <p:spPr>
          <a:xfrm>
            <a:off x="8186055" y="3474065"/>
            <a:ext cx="232759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CT/PET/MRI</a:t>
            </a:r>
          </a:p>
        </p:txBody>
      </p:sp>
    </p:spTree>
    <p:extLst>
      <p:ext uri="{BB962C8B-B14F-4D97-AF65-F5344CB8AC3E}">
        <p14:creationId xmlns:p14="http://schemas.microsoft.com/office/powerpoint/2010/main" val="987183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Estera Kot</dc:creator>
  <cp:lastModifiedBy>Estera Kot</cp:lastModifiedBy>
  <cp:revision>2</cp:revision>
  <dcterms:created xsi:type="dcterms:W3CDTF">2022-01-29T14:56:48Z</dcterms:created>
  <dcterms:modified xsi:type="dcterms:W3CDTF">2022-01-29T15:59:48Z</dcterms:modified>
</cp:coreProperties>
</file>