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D514D-1965-9C21-0B7D-692F84A328FC}" v="39" dt="2022-01-27T08:46:35.077"/>
    <p1510:client id="{EDDFC7A5-5D8D-3A19-0E58-C6BC154F7671}" v="17" dt="2021-07-13T03:50:5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Vashishtha" userId="S::prateek@edunetfoundation.org::fa86bdca-bb39-45ce-8467-55c695273912" providerId="AD" clId="Web-{EDDFC7A5-5D8D-3A19-0E58-C6BC154F7671}"/>
    <pc:docChg chg="modSld modMainMaster">
      <pc:chgData name="Prateek Vashishtha" userId="S::prateek@edunetfoundation.org::fa86bdca-bb39-45ce-8467-55c695273912" providerId="AD" clId="Web-{EDDFC7A5-5D8D-3A19-0E58-C6BC154F7671}" dt="2021-07-13T03:50:54.074" v="13"/>
      <pc:docMkLst>
        <pc:docMk/>
      </pc:docMkLst>
      <pc:sldChg chg="addSp delSp mod setBg">
        <pc:chgData name="Prateek Vashishtha" userId="S::prateek@edunetfoundation.org::fa86bdca-bb39-45ce-8467-55c695273912" providerId="AD" clId="Web-{EDDFC7A5-5D8D-3A19-0E58-C6BC154F7671}" dt="2021-07-13T03:50:40.714" v="12"/>
        <pc:sldMkLst>
          <pc:docMk/>
          <pc:sldMk cId="953325580" sldId="256"/>
        </pc:sldMkLst>
        <pc:spChg chg="add del">
          <ac:chgData name="Prateek Vashishtha" userId="S::prateek@edunetfoundation.org::fa86bdca-bb39-45ce-8467-55c695273912" providerId="AD" clId="Web-{EDDFC7A5-5D8D-3A19-0E58-C6BC154F7671}" dt="2021-07-13T03:50:40.714" v="12"/>
          <ac:spMkLst>
            <pc:docMk/>
            <pc:sldMk cId="953325580" sldId="256"/>
            <ac:spMk id="3" creationId="{3E44A620-34E9-4EF4-9551-CC00A0C37660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49:28.306" v="2" actId="1076"/>
        <pc:sldMkLst>
          <pc:docMk/>
          <pc:sldMk cId="2900153716" sldId="257"/>
        </pc:sldMkLst>
        <pc:spChg chg="mod">
          <ac:chgData name="Prateek Vashishtha" userId="S::prateek@edunetfoundation.org::fa86bdca-bb39-45ce-8467-55c695273912" providerId="AD" clId="Web-{EDDFC7A5-5D8D-3A19-0E58-C6BC154F7671}" dt="2021-07-13T03:49:28.306" v="2" actId="1076"/>
          <ac:spMkLst>
            <pc:docMk/>
            <pc:sldMk cId="2900153716" sldId="257"/>
            <ac:spMk id="2" creationId="{49FFEB4C-F209-4AE7-AA2B-B3C26CE2C51D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49:36.525" v="3" actId="1076"/>
        <pc:sldMkLst>
          <pc:docMk/>
          <pc:sldMk cId="3881096322" sldId="258"/>
        </pc:sldMkLst>
        <pc:spChg chg="mod">
          <ac:chgData name="Prateek Vashishtha" userId="S::prateek@edunetfoundation.org::fa86bdca-bb39-45ce-8467-55c695273912" providerId="AD" clId="Web-{EDDFC7A5-5D8D-3A19-0E58-C6BC154F7671}" dt="2021-07-13T03:49:36.525" v="3" actId="1076"/>
          <ac:spMkLst>
            <pc:docMk/>
            <pc:sldMk cId="3881096322" sldId="258"/>
            <ac:spMk id="4" creationId="{ED5199A8-1E6A-4A1E-9DFC-D2B2FAA68437}"/>
          </ac:spMkLst>
        </pc:spChg>
      </pc:sldChg>
      <pc:sldChg chg="mod">
        <pc:chgData name="Prateek Vashishtha" userId="S::prateek@edunetfoundation.org::fa86bdca-bb39-45ce-8467-55c695273912" providerId="AD" clId="Web-{EDDFC7A5-5D8D-3A19-0E58-C6BC154F7671}" dt="2021-07-13T03:49:18.165" v="1"/>
        <pc:sldMkLst>
          <pc:docMk/>
          <pc:sldMk cId="4066255318" sldId="259"/>
        </pc:sldMkLst>
      </pc:sldChg>
      <pc:sldChg chg="addSp modSp mod">
        <pc:chgData name="Prateek Vashishtha" userId="S::prateek@edunetfoundation.org::fa86bdca-bb39-45ce-8467-55c695273912" providerId="AD" clId="Web-{EDDFC7A5-5D8D-3A19-0E58-C6BC154F7671}" dt="2021-07-13T03:50:54.074" v="13"/>
        <pc:sldMkLst>
          <pc:docMk/>
          <pc:sldMk cId="1262182653" sldId="260"/>
        </pc:sldMkLst>
        <pc:spChg chg="mod">
          <ac:chgData name="Prateek Vashishtha" userId="S::prateek@edunetfoundation.org::fa86bdca-bb39-45ce-8467-55c695273912" providerId="AD" clId="Web-{EDDFC7A5-5D8D-3A19-0E58-C6BC154F7671}" dt="2021-07-13T03:50:08.307" v="9" actId="20577"/>
          <ac:spMkLst>
            <pc:docMk/>
            <pc:sldMk cId="1262182653" sldId="260"/>
            <ac:spMk id="2" creationId="{3BC33BAE-80DC-4FF9-B868-01D00CFCD72F}"/>
          </ac:spMkLst>
        </pc:spChg>
        <pc:spChg chg="add">
          <ac:chgData name="Prateek Vashishtha" userId="S::prateek@edunetfoundation.org::fa86bdca-bb39-45ce-8467-55c695273912" providerId="AD" clId="Web-{EDDFC7A5-5D8D-3A19-0E58-C6BC154F7671}" dt="2021-07-13T03:50:54.074" v="13"/>
          <ac:spMkLst>
            <pc:docMk/>
            <pc:sldMk cId="1262182653" sldId="260"/>
            <ac:spMk id="3" creationId="{1CE8450B-3017-46AB-A19F-4AF9F5CDC24D}"/>
          </ac:spMkLst>
        </pc:spChg>
        <pc:spChg chg="mod">
          <ac:chgData name="Prateek Vashishtha" userId="S::prateek@edunetfoundation.org::fa86bdca-bb39-45ce-8467-55c695273912" providerId="AD" clId="Web-{EDDFC7A5-5D8D-3A19-0E58-C6BC154F7671}" dt="2021-07-13T03:49:49.447" v="5" actId="1076"/>
          <ac:spMkLst>
            <pc:docMk/>
            <pc:sldMk cId="1262182653" sldId="260"/>
            <ac:spMk id="5" creationId="{D9418388-18C0-47EA-B93F-A6B7979F253C}"/>
          </ac:spMkLst>
        </pc:spChg>
        <pc:spChg chg="mod">
          <ac:chgData name="Prateek Vashishtha" userId="S::prateek@edunetfoundation.org::fa86bdca-bb39-45ce-8467-55c695273912" providerId="AD" clId="Web-{EDDFC7A5-5D8D-3A19-0E58-C6BC154F7671}" dt="2021-07-13T03:49:48.604" v="4" actId="1076"/>
          <ac:spMkLst>
            <pc:docMk/>
            <pc:sldMk cId="1262182653" sldId="260"/>
            <ac:spMk id="7" creationId="{79393CCB-BECF-4B7E-832C-714D8144CD29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50:16.901" v="10" actId="1076"/>
        <pc:sldMkLst>
          <pc:docMk/>
          <pc:sldMk cId="1186421160" sldId="261"/>
        </pc:sldMkLst>
        <pc:spChg chg="mod">
          <ac:chgData name="Prateek Vashishtha" userId="S::prateek@edunetfoundation.org::fa86bdca-bb39-45ce-8467-55c695273912" providerId="AD" clId="Web-{EDDFC7A5-5D8D-3A19-0E58-C6BC154F7671}" dt="2021-07-13T03:50:16.901" v="10" actId="1076"/>
          <ac:spMkLst>
            <pc:docMk/>
            <pc:sldMk cId="1186421160" sldId="261"/>
            <ac:spMk id="5" creationId="{8FBA75B4-2DD5-42EB-9397-F36BFB8BA723}"/>
          </ac:spMkLst>
        </pc:spChg>
      </pc:sldChg>
      <pc:sldMasterChg chg="mod setBg modSldLayout">
        <pc:chgData name="Prateek Vashishtha" userId="S::prateek@edunetfoundation.org::fa86bdca-bb39-45ce-8467-55c695273912" providerId="AD" clId="Web-{EDDFC7A5-5D8D-3A19-0E58-C6BC154F7671}" dt="2021-07-13T03:49:18.165" v="1"/>
        <pc:sldMasterMkLst>
          <pc:docMk/>
          <pc:sldMasterMk cId="3353340235" sldId="2147483648"/>
        </pc:sldMasterMkLst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211613454" sldId="2147483649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402948163" sldId="2147483650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035570627" sldId="2147483651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507307847" sldId="2147483652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95766802" sldId="2147483653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4025480238" sldId="2147483654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562608516" sldId="2147483655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477598195" sldId="2147483656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0924557" sldId="2147483657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622286393" sldId="2147483658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349164512" sldId="2147483659"/>
          </pc:sldLayoutMkLst>
        </pc:sldLayoutChg>
      </pc:sldMasterChg>
    </pc:docChg>
  </pc:docChgLst>
  <pc:docChgLst>
    <pc:chgData name="Pankaj Waghralkar" userId="S::pankaj@edunetfoundation.org::f56085fc-5351-4f96-98b4-57efee01bc35" providerId="AD" clId="Web-{B0ED514D-1965-9C21-0B7D-692F84A328FC}"/>
    <pc:docChg chg="addSld modSld">
      <pc:chgData name="Pankaj Waghralkar" userId="S::pankaj@edunetfoundation.org::f56085fc-5351-4f96-98b4-57efee01bc35" providerId="AD" clId="Web-{B0ED514D-1965-9C21-0B7D-692F84A328FC}" dt="2022-01-27T08:46:33.624" v="36" actId="20577"/>
      <pc:docMkLst>
        <pc:docMk/>
      </pc:docMkLst>
      <pc:sldChg chg="modSp">
        <pc:chgData name="Pankaj Waghralkar" userId="S::pankaj@edunetfoundation.org::f56085fc-5351-4f96-98b4-57efee01bc35" providerId="AD" clId="Web-{B0ED514D-1965-9C21-0B7D-692F84A328FC}" dt="2022-01-27T08:44:28.246" v="12" actId="20577"/>
        <pc:sldMkLst>
          <pc:docMk/>
          <pc:sldMk cId="2900153716" sldId="257"/>
        </pc:sldMkLst>
        <pc:spChg chg="mod">
          <ac:chgData name="Pankaj Waghralkar" userId="S::pankaj@edunetfoundation.org::f56085fc-5351-4f96-98b4-57efee01bc35" providerId="AD" clId="Web-{B0ED514D-1965-9C21-0B7D-692F84A328FC}" dt="2022-01-27T08:44:28.246" v="12" actId="20577"/>
          <ac:spMkLst>
            <pc:docMk/>
            <pc:sldMk cId="2900153716" sldId="257"/>
            <ac:spMk id="3" creationId="{B2678641-EEA3-4EC4-BF39-4075B0C120E8}"/>
          </ac:spMkLst>
        </pc:spChg>
      </pc:sldChg>
      <pc:sldChg chg="modSp add replId">
        <pc:chgData name="Pankaj Waghralkar" userId="S::pankaj@edunetfoundation.org::f56085fc-5351-4f96-98b4-57efee01bc35" providerId="AD" clId="Web-{B0ED514D-1965-9C21-0B7D-692F84A328FC}" dt="2022-01-27T08:46:01.545" v="25" actId="20577"/>
        <pc:sldMkLst>
          <pc:docMk/>
          <pc:sldMk cId="3202024527" sldId="265"/>
        </pc:sldMkLst>
        <pc:spChg chg="mod">
          <ac:chgData name="Pankaj Waghralkar" userId="S::pankaj@edunetfoundation.org::f56085fc-5351-4f96-98b4-57efee01bc35" providerId="AD" clId="Web-{B0ED514D-1965-9C21-0B7D-692F84A328FC}" dt="2022-01-27T08:46:01.545" v="25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 add replId">
        <pc:chgData name="Pankaj Waghralkar" userId="S::pankaj@edunetfoundation.org::f56085fc-5351-4f96-98b4-57efee01bc35" providerId="AD" clId="Web-{B0ED514D-1965-9C21-0B7D-692F84A328FC}" dt="2022-01-27T08:46:33.624" v="36" actId="20577"/>
        <pc:sldMkLst>
          <pc:docMk/>
          <pc:sldMk cId="4154508776" sldId="266"/>
        </pc:sldMkLst>
        <pc:spChg chg="mod">
          <ac:chgData name="Pankaj Waghralkar" userId="S::pankaj@edunetfoundation.org::f56085fc-5351-4f96-98b4-57efee01bc35" providerId="AD" clId="Web-{B0ED514D-1965-9C21-0B7D-692F84A328FC}" dt="2022-01-27T08:46:33.624" v="36" actId="20577"/>
          <ac:spMkLst>
            <pc:docMk/>
            <pc:sldMk cId="4154508776" sldId="266"/>
            <ac:spMk id="5" creationId="{8FBA75B4-2DD5-42EB-9397-F36BFB8BA723}"/>
          </ac:spMkLst>
        </pc:spChg>
      </pc:sldChg>
    </pc:docChg>
  </pc:docChgLst>
  <pc:docChgLst>
    <pc:chgData name="Mohammed Ameer" userId="0ba69699-a8fd-4d8a-81c0-2d02775d6c8c" providerId="ADAL" clId="{BA7805AE-79D5-4AA2-BED2-DD724D2CD0E9}"/>
    <pc:docChg chg="custSel modSld">
      <pc:chgData name="Mohammed Ameer" userId="0ba69699-a8fd-4d8a-81c0-2d02775d6c8c" providerId="ADAL" clId="{BA7805AE-79D5-4AA2-BED2-DD724D2CD0E9}" dt="2021-05-25T06:26:39.021" v="2" actId="1076"/>
      <pc:docMkLst>
        <pc:docMk/>
      </pc:docMkLst>
      <pc:sldChg chg="addSp delSp modSp mod">
        <pc:chgData name="Mohammed Ameer" userId="0ba69699-a8fd-4d8a-81c0-2d02775d6c8c" providerId="ADAL" clId="{BA7805AE-79D5-4AA2-BED2-DD724D2CD0E9}" dt="2021-05-25T06:26:39.021" v="2" actId="1076"/>
        <pc:sldMkLst>
          <pc:docMk/>
          <pc:sldMk cId="953325580" sldId="256"/>
        </pc:sldMkLst>
        <pc:spChg chg="mod">
          <ac:chgData name="Mohammed Ameer" userId="0ba69699-a8fd-4d8a-81c0-2d02775d6c8c" providerId="ADAL" clId="{BA7805AE-79D5-4AA2-BED2-DD724D2CD0E9}" dt="2021-05-25T06:26:39.021" v="2" actId="1076"/>
          <ac:spMkLst>
            <pc:docMk/>
            <pc:sldMk cId="953325580" sldId="256"/>
            <ac:spMk id="2" creationId="{A8A11E26-4C38-41A6-9857-11032CEECD80}"/>
          </ac:spMkLst>
        </pc:spChg>
        <pc:spChg chg="del">
          <ac:chgData name="Mohammed Ameer" userId="0ba69699-a8fd-4d8a-81c0-2d02775d6c8c" providerId="ADAL" clId="{BA7805AE-79D5-4AA2-BED2-DD724D2CD0E9}" dt="2021-05-25T06:26:32.631" v="0" actId="478"/>
          <ac:spMkLst>
            <pc:docMk/>
            <pc:sldMk cId="953325580" sldId="256"/>
            <ac:spMk id="3" creationId="{5A47FEF0-AD51-4879-9539-61EB17709907}"/>
          </ac:spMkLst>
        </pc:spChg>
        <pc:spChg chg="add del mod">
          <ac:chgData name="Mohammed Ameer" userId="0ba69699-a8fd-4d8a-81c0-2d02775d6c8c" providerId="ADAL" clId="{BA7805AE-79D5-4AA2-BED2-DD724D2CD0E9}" dt="2021-05-25T06:26:35.140" v="1" actId="478"/>
          <ac:spMkLst>
            <pc:docMk/>
            <pc:sldMk cId="953325580" sldId="256"/>
            <ac:spMk id="5" creationId="{2FC9BD02-AAEA-4063-B392-5DABBC6610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APNI DUKAAN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WEB/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Apni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Dukaan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Miss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Ramapuram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Vinodhini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(R170290)–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RGUKT RK Valley</a:t>
            </a:r>
          </a:p>
          <a:p>
            <a:pPr marL="457200" indent="-45720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   Miss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Ekoti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Jahnavi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R170415)–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RGUKT RK Valley</a:t>
            </a:r>
          </a:p>
          <a:p>
            <a:pPr marL="457200" indent="-457200">
              <a:buAutoNum type="arabicPeriod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9328" y="4262259"/>
            <a:ext cx="825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IN" sz="20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Mr 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Poovaragavan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Velumani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System </a:t>
            </a:r>
            <a:r>
              <a:rPr lang="en-US" sz="2000" b="1" dirty="0" smtClean="0">
                <a:latin typeface="Arial"/>
                <a:ea typeface="+mn-lt"/>
                <a:cs typeface="Arial"/>
              </a:rPr>
              <a:t>Architecture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People in the developed world and a growing number of people in the developing world now use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e-commerce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websites on a daily basis to make their everyday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purchases.</a:t>
            </a:r>
          </a:p>
          <a:p>
            <a:pPr algn="l">
              <a:buFont typeface="Arial" pitchFamily="34" charset="0"/>
              <a:buChar char="•"/>
            </a:pPr>
            <a:r>
              <a:rPr lang="en-IN" sz="2600" dirty="0" smtClean="0">
                <a:latin typeface="Arial" pitchFamily="34" charset="0"/>
                <a:cs typeface="Arial" pitchFamily="34" charset="0"/>
              </a:rPr>
              <a:t>When compared to offline purchase online purchase consumes less time and reduces the transportation.</a:t>
            </a:r>
          </a:p>
          <a:p>
            <a:pPr algn="l">
              <a:buFont typeface="Arial" pitchFamily="34" charset="0"/>
              <a:buChar char="•"/>
            </a:pPr>
            <a:r>
              <a:rPr lang="en-IN" sz="2600" dirty="0" err="1" smtClean="0">
                <a:latin typeface="Arial" pitchFamily="34" charset="0"/>
                <a:cs typeface="Arial" pitchFamily="34" charset="0"/>
              </a:rPr>
              <a:t>Apni</a:t>
            </a:r>
            <a:r>
              <a:rPr lang="en-IN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600" dirty="0" err="1" smtClean="0">
                <a:latin typeface="Arial" pitchFamily="34" charset="0"/>
                <a:cs typeface="Arial" pitchFamily="34" charset="0"/>
              </a:rPr>
              <a:t>Dukaan</a:t>
            </a:r>
            <a:r>
              <a:rPr lang="en-IN" sz="2600" dirty="0" smtClean="0">
                <a:latin typeface="Arial" pitchFamily="34" charset="0"/>
                <a:cs typeface="Arial" pitchFamily="34" charset="0"/>
              </a:rPr>
              <a:t> is one of those website which makes shopping with ease</a:t>
            </a:r>
          </a:p>
          <a:p>
            <a:pPr algn="l">
              <a:buFont typeface="Arial" pitchFamily="34" charset="0"/>
              <a:buChar char="•"/>
            </a:pPr>
            <a:r>
              <a:rPr lang="en-IN" sz="2600" dirty="0" smtClean="0">
                <a:latin typeface="Arial" pitchFamily="34" charset="0"/>
                <a:cs typeface="Arial" pitchFamily="34" charset="0"/>
              </a:rPr>
              <a:t>Here once the user sign up with their details can login to the website and purchase what they want</a:t>
            </a:r>
          </a:p>
          <a:p>
            <a:pPr algn="l">
              <a:buFont typeface="Arial" pitchFamily="34" charset="0"/>
              <a:buChar char="•"/>
            </a:pPr>
            <a:r>
              <a:rPr lang="en-IN" sz="2600" dirty="0" smtClean="0">
                <a:latin typeface="Arial" pitchFamily="34" charset="0"/>
                <a:cs typeface="Arial" pitchFamily="34" charset="0"/>
              </a:rPr>
              <a:t>In this website the user will find </a:t>
            </a:r>
            <a:r>
              <a:rPr lang="en-IN" sz="2600" dirty="0" err="1" smtClean="0">
                <a:latin typeface="Arial" pitchFamily="34" charset="0"/>
                <a:cs typeface="Arial" pitchFamily="34" charset="0"/>
              </a:rPr>
              <a:t>clothes,mobile</a:t>
            </a:r>
            <a:r>
              <a:rPr lang="en-IN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600" dirty="0" err="1" smtClean="0">
                <a:latin typeface="Arial" pitchFamily="34" charset="0"/>
                <a:cs typeface="Arial" pitchFamily="34" charset="0"/>
              </a:rPr>
              <a:t>phones,electronic</a:t>
            </a:r>
            <a:r>
              <a:rPr lang="en-IN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600" dirty="0" err="1" smtClean="0">
                <a:latin typeface="Arial" pitchFamily="34" charset="0"/>
                <a:cs typeface="Arial" pitchFamily="34" charset="0"/>
              </a:rPr>
              <a:t>gadgets,kids</a:t>
            </a:r>
            <a:r>
              <a:rPr lang="en-IN" sz="2600" dirty="0" smtClean="0">
                <a:latin typeface="Arial" pitchFamily="34" charset="0"/>
                <a:cs typeface="Arial" pitchFamily="34" charset="0"/>
              </a:rPr>
              <a:t> accessories etc.</a:t>
            </a:r>
          </a:p>
          <a:p>
            <a:pPr algn="l">
              <a:buFont typeface="Arial" pitchFamily="34" charset="0"/>
              <a:buChar char="•"/>
            </a:pPr>
            <a:r>
              <a:rPr lang="en-IN" sz="2600" dirty="0" smtClean="0">
                <a:latin typeface="Arial" pitchFamily="34" charset="0"/>
                <a:cs typeface="Arial" pitchFamily="34" charset="0"/>
              </a:rPr>
              <a:t>Various payment modes are available the user can choose which may he/she wants to pay.</a:t>
            </a:r>
          </a:p>
          <a:p>
            <a:pPr algn="l">
              <a:buFont typeface="Arial" pitchFamily="34" charset="0"/>
              <a:buChar char="•"/>
            </a:pPr>
            <a:r>
              <a:rPr lang="en-IN" sz="2600" dirty="0" smtClean="0">
                <a:latin typeface="Arial" pitchFamily="34" charset="0"/>
                <a:cs typeface="Arial" pitchFamily="34" charset="0"/>
              </a:rPr>
              <a:t>After selecting the payment place the order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purchasing method the customers need to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walt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to the shop based on which product they want to buy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Need to spend more time to purchase the best product with low cost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need to spend more physical efforts to buy the appropriate product.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More employees needed to sell the products effectively.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Cost consuming.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To over come the all offline purchasing issues we introduced e commerce website which is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apni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dukaan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to  make customers and business management to buy and sell products easily.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customer will get personalized products so consumes less time.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 one website they can get different products with different cost.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 no need to hire more employees to sell the products.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 cas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 any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difects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and issues raised customer support will be provided.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IN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IN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IN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7" name="Picture 6" descr="Three-tier-architecture-for-e-commerce-web-s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39" y="2873621"/>
            <a:ext cx="9508876" cy="23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Development </a:t>
            </a:r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To develop this website the tools used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Apni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Dukaan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website is the one that allows people to buy and sell physical goods, services and digital products over the internet rather than at a brick-and-mortar location. Through an e-commerce website a business can process orders manage shipping and logistics and provide customer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services.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261" y="792508"/>
            <a:ext cx="10515600" cy="1325563"/>
          </a:xfrm>
        </p:spPr>
        <p:txBody>
          <a:bodyPr/>
          <a:lstStyle/>
          <a:p>
            <a:r>
              <a:rPr lang="en-IN" dirty="0" smtClean="0"/>
              <a:t>				</a:t>
            </a:r>
            <a:r>
              <a:rPr lang="en-IN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139" y="2173495"/>
            <a:ext cx="10515600" cy="4351338"/>
          </a:xfrm>
        </p:spPr>
        <p:txBody>
          <a:bodyPr/>
          <a:lstStyle/>
          <a:p>
            <a:r>
              <a:rPr lang="en-US" dirty="0" smtClean="0"/>
              <a:t>HTML &amp; CSS:-</a:t>
            </a:r>
          </a:p>
          <a:p>
            <a:pPr>
              <a:buNone/>
            </a:pPr>
            <a:r>
              <a:rPr lang="en-US" dirty="0" smtClean="0"/>
              <a:t>	-&gt; </a:t>
            </a:r>
            <a:r>
              <a:rPr lang="en-US" dirty="0" smtClean="0"/>
              <a:t>HTML – </a:t>
            </a:r>
            <a:r>
              <a:rPr lang="en-US" dirty="0" smtClean="0"/>
              <a:t>GeeksforGeeks&amp;w3schools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-&gt; </a:t>
            </a:r>
            <a:r>
              <a:rPr lang="en-US" dirty="0" smtClean="0"/>
              <a:t>CSS – </a:t>
            </a:r>
            <a:r>
              <a:rPr lang="en-US" dirty="0" err="1" smtClean="0"/>
              <a:t>GeeksforGeeks</a:t>
            </a:r>
            <a:endParaRPr lang="en-US" dirty="0" smtClean="0"/>
          </a:p>
          <a:p>
            <a:r>
              <a:rPr lang="en-IN" dirty="0" err="1" smtClean="0"/>
              <a:t>Javascript</a:t>
            </a:r>
            <a:r>
              <a:rPr lang="en-IN" dirty="0" smtClean="0"/>
              <a:t>:-</a:t>
            </a:r>
          </a:p>
          <a:p>
            <a:pPr>
              <a:buNone/>
            </a:pPr>
            <a:r>
              <a:rPr lang="en-IN" dirty="0" smtClean="0"/>
              <a:t>	-&gt;</a:t>
            </a:r>
            <a:r>
              <a:rPr lang="en-IN" dirty="0" err="1" smtClean="0"/>
              <a:t>Javatpoint</a:t>
            </a:r>
            <a:endParaRPr lang="en-IN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444</Words>
  <Application>Microsoft Office PowerPoint</Application>
  <PresentationFormat>Custom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APNI DUKAAN</vt:lpstr>
      <vt:lpstr>OUTLINE</vt:lpstr>
      <vt:lpstr>Abstract</vt:lpstr>
      <vt:lpstr>Problem Statement</vt:lpstr>
      <vt:lpstr>Proposed Solution</vt:lpstr>
      <vt:lpstr>System Architecture</vt:lpstr>
      <vt:lpstr>System Development Approach</vt:lpstr>
      <vt:lpstr>Conclusion</vt:lpstr>
      <vt:lpstr>    Reference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HP</cp:lastModifiedBy>
  <cp:revision>68</cp:revision>
  <dcterms:created xsi:type="dcterms:W3CDTF">2021-04-26T07:43:48Z</dcterms:created>
  <dcterms:modified xsi:type="dcterms:W3CDTF">2023-06-05T09:56:50Z</dcterms:modified>
</cp:coreProperties>
</file>