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7"/>
  </p:notesMasterIdLst>
  <p:sldIdLst>
    <p:sldId id="265" r:id="rId3"/>
    <p:sldId id="267" r:id="rId4"/>
    <p:sldId id="269" r:id="rId5"/>
    <p:sldId id="280" r:id="rId6"/>
    <p:sldId id="282" r:id="rId7"/>
    <p:sldId id="273" r:id="rId8"/>
    <p:sldId id="319" r:id="rId9"/>
    <p:sldId id="283" r:id="rId10"/>
    <p:sldId id="285" r:id="rId11"/>
    <p:sldId id="314" r:id="rId12"/>
    <p:sldId id="316" r:id="rId13"/>
    <p:sldId id="277" r:id="rId14"/>
    <p:sldId id="317" r:id="rId15"/>
    <p:sldId id="284" r:id="rId16"/>
    <p:sldId id="311" r:id="rId17"/>
    <p:sldId id="312" r:id="rId18"/>
    <p:sldId id="320" r:id="rId19"/>
    <p:sldId id="318" r:id="rId20"/>
    <p:sldId id="309" r:id="rId21"/>
    <p:sldId id="321" r:id="rId22"/>
    <p:sldId id="322" r:id="rId23"/>
    <p:sldId id="323" r:id="rId24"/>
    <p:sldId id="324" r:id="rId25"/>
    <p:sldId id="32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979FBD08-242E-48F0-86A1-05A1C17FEBFB}">
          <p14:sldIdLst>
            <p14:sldId id="265"/>
            <p14:sldId id="267"/>
            <p14:sldId id="269"/>
            <p14:sldId id="280"/>
            <p14:sldId id="282"/>
            <p14:sldId id="273"/>
            <p14:sldId id="319"/>
            <p14:sldId id="283"/>
            <p14:sldId id="285"/>
            <p14:sldId id="314"/>
            <p14:sldId id="316"/>
            <p14:sldId id="277"/>
            <p14:sldId id="317"/>
            <p14:sldId id="284"/>
            <p14:sldId id="311"/>
            <p14:sldId id="312"/>
            <p14:sldId id="320"/>
            <p14:sldId id="318"/>
            <p14:sldId id="309"/>
            <p14:sldId id="321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4478" autoAdjust="0"/>
  </p:normalViewPr>
  <p:slideViewPr>
    <p:cSldViewPr snapToGrid="0">
      <p:cViewPr>
        <p:scale>
          <a:sx n="66" d="100"/>
          <a:sy n="66" d="100"/>
        </p:scale>
        <p:origin x="60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Von mir vorbereitete Präsentationen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Interaktive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Eigene Projekte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Eure Fragen und gegenseitige Unterstützung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Trinket.io, Google </a:t>
            </a:r>
            <a:r>
              <a:rPr lang="de-DE" dirty="0" err="1"/>
              <a:t>Colaboratory</a:t>
            </a:r>
            <a:r>
              <a:rPr lang="de-DE" dirty="0"/>
              <a:t> / </a:t>
            </a:r>
            <a:r>
              <a:rPr lang="de-DE" dirty="0" err="1"/>
              <a:t>JupyterLite</a:t>
            </a:r>
            <a:endParaRPr lang="de-DE" dirty="0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Bing Copilot / Chat GPT / Google Gemini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Programmiersprache von vielen. Alle haben eines gemeinsam: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Python </a:t>
            </a:r>
            <a:r>
              <a:rPr lang="en-US" b="1" dirty="0" err="1"/>
              <a:t>Anwendendenkurs</a:t>
            </a:r>
            <a:br>
              <a:rPr lang="en-US" b="1" dirty="0"/>
            </a:br>
            <a:r>
              <a:rPr lang="en-US" b="1" dirty="0"/>
              <a:t>Goethe Universität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Introductory Python Course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5.png"/><Relationship Id="rId17" Type="http://schemas.microsoft.com/office/2007/relationships/hdphoto" Target="../media/hdphoto7.wdp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5.png"/><Relationship Id="rId17" Type="http://schemas.microsoft.com/office/2007/relationships/hdphoto" Target="../media/hdphoto7.wdp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Python </a:t>
            </a:r>
            <a:r>
              <a:rPr lang="de-DE" dirty="0" err="1"/>
              <a:t>for</a:t>
            </a:r>
            <a:r>
              <a:rPr lang="de-DE" dirty="0"/>
              <a:t> Beginners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Analysis in Python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B7A-C2C8-06C0-8487-9DCDE35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0F93-3670-5DA1-372D-83CD765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AAE1-28AE-54C5-4B26-B47606654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2642388"/>
            <a:ext cx="10840374" cy="1573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computer‘s</a:t>
            </a:r>
            <a:r>
              <a:rPr lang="de-DE" dirty="0"/>
              <a:t> </a:t>
            </a:r>
            <a:r>
              <a:rPr lang="de-DE" dirty="0" err="1"/>
              <a:t>language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“</a:t>
            </a:r>
          </a:p>
          <a:p>
            <a:pPr marL="0" indent="0" algn="ctr">
              <a:buNone/>
            </a:pPr>
            <a:r>
              <a:rPr lang="de-DE" dirty="0"/>
              <a:t> – My Brother</a:t>
            </a:r>
          </a:p>
        </p:txBody>
      </p:sp>
    </p:spTree>
    <p:extLst>
      <p:ext uri="{BB962C8B-B14F-4D97-AF65-F5344CB8AC3E}">
        <p14:creationId xmlns:p14="http://schemas.microsoft.com/office/powerpoint/2010/main" val="325134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8AF-2597-172E-C244-8C7F976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computer‘s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F828-B5FD-9FD7-BCA0-8CB29FC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2C53-B002-4AB7-A493-A7645FEBB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Operators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+, -, *, /, &amp;, |, …</a:t>
            </a:r>
          </a:p>
          <a:p>
            <a:r>
              <a:rPr lang="de-DE" b="1" dirty="0" err="1"/>
              <a:t>Comparisons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&gt;, &lt;, ==, </a:t>
            </a:r>
            <a:r>
              <a:rPr lang="de-DE" dirty="0">
                <a:latin typeface="+mj-lt"/>
                <a:cs typeface="Cascadia Code" panose="020B0609020000020004" pitchFamily="49" charset="0"/>
              </a:rPr>
              <a:t>!=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&gt;=, &lt;=, in, …</a:t>
            </a:r>
          </a:p>
          <a:p>
            <a:r>
              <a:rPr lang="de-DE" b="1" dirty="0"/>
              <a:t>Control Flow</a:t>
            </a:r>
            <a:r>
              <a:rPr lang="de-DE" dirty="0"/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Loops: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 err="1">
                <a:cs typeface="Cascadia Code" panose="020B0609020000020004" pitchFamily="49" charset="0"/>
              </a:rPr>
              <a:t>Functions</a:t>
            </a:r>
            <a:r>
              <a:rPr lang="de-DE" b="1" dirty="0">
                <a:cs typeface="Cascadia Code" panose="020B0609020000020004" pitchFamily="49" charset="0"/>
              </a:rPr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…</a:t>
            </a:r>
          </a:p>
          <a:p>
            <a:r>
              <a:rPr lang="de-DE" b="1" dirty="0">
                <a:cs typeface="Cascadia Code" panose="020B0609020000020004" pitchFamily="49" charset="0"/>
              </a:rPr>
              <a:t>…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ECB-9873-0FD1-D457-3DC57D1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in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EFD5-A890-F655-2029-5479DBF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B09-BA52-E30C-713C-8B488D4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052445"/>
            <a:ext cx="7859222" cy="27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283A-F04E-A76C-908F-F1D20EED5F8D}"/>
              </a:ext>
            </a:extLst>
          </p:cNvPr>
          <p:cNvSpPr txBox="1"/>
          <p:nvPr/>
        </p:nvSpPr>
        <p:spPr>
          <a:xfrm>
            <a:off x="2166390" y="4901633"/>
            <a:ext cx="785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https://spectrum.ieee.org/top-programming-languages-2024</a:t>
            </a:r>
          </a:p>
        </p:txBody>
      </p:sp>
    </p:spTree>
    <p:extLst>
      <p:ext uri="{BB962C8B-B14F-4D97-AF65-F5344CB8AC3E}">
        <p14:creationId xmlns:p14="http://schemas.microsoft.com/office/powerpoint/2010/main" val="57439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D887-44B5-19CA-5FE3-7B3CAB3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91955-FEBF-9172-807F-C1609BBB98BA}"/>
              </a:ext>
            </a:extLst>
          </p:cNvPr>
          <p:cNvSpPr/>
          <p:nvPr/>
        </p:nvSpPr>
        <p:spPr>
          <a:xfrm>
            <a:off x="845872" y="2988677"/>
            <a:ext cx="2835253" cy="1049412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Easy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learn</a:t>
            </a:r>
            <a:endParaRPr lang="en-GB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25818-7A0D-2C17-8F2B-B726A93070D8}"/>
              </a:ext>
            </a:extLst>
          </p:cNvPr>
          <p:cNvSpPr/>
          <p:nvPr/>
        </p:nvSpPr>
        <p:spPr>
          <a:xfrm>
            <a:off x="4650758" y="2988677"/>
            <a:ext cx="2835253" cy="1049412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Large Community</a:t>
            </a:r>
            <a:endParaRPr lang="en-GB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861DC-1173-277B-F4CB-799406669257}"/>
              </a:ext>
            </a:extLst>
          </p:cNvPr>
          <p:cNvSpPr/>
          <p:nvPr/>
        </p:nvSpPr>
        <p:spPr>
          <a:xfrm>
            <a:off x="8510876" y="2988677"/>
            <a:ext cx="2835253" cy="1049412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Versatile</a:t>
            </a:r>
            <a:endParaRPr lang="en-GB" sz="2400" b="1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D5081-4920-2EB6-015F-DE4579A887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591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5BEAB4-5E38-2F0F-F098-45D442FD43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9954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AD38F6-E35F-2A4E-AA37-3DAF158C133C}"/>
              </a:ext>
            </a:extLst>
          </p:cNvPr>
          <p:cNvCxnSpPr>
            <a:cxnSpLocks/>
          </p:cNvCxnSpPr>
          <p:nvPr/>
        </p:nvCxnSpPr>
        <p:spPr>
          <a:xfrm rot="5400000">
            <a:off x="4159591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28B6B5-9A1C-3043-5F17-1F5D94D4204F}"/>
              </a:ext>
            </a:extLst>
          </p:cNvPr>
          <p:cNvCxnSpPr>
            <a:cxnSpLocks/>
          </p:cNvCxnSpPr>
          <p:nvPr/>
        </p:nvCxnSpPr>
        <p:spPr>
          <a:xfrm rot="5400000">
            <a:off x="8209954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22CD-8B66-EB88-A9C3-D0D783A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4CEF8-7BB8-7D32-A63B-2260B271CF04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1A05D87-65DC-D157-B528-17D00325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FF16D-9BE8-4AB4-DC36-9D934017C1D0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32CA547D-95BA-CAA5-8288-9CE65BB0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1C0AF-CCE5-C014-E973-1DBCD6FFDC8F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B1411357-444F-7CF3-3330-CA5BFA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43530-83E9-DC70-652B-584EE3C2CC29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937EDE-B0A9-F912-8FB6-C5DAB819D553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E7646EC-B3A0-4CCB-9D85-D92F0C25E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2A605AD-28BA-6F30-FE47-F0F3541D8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7A28F-9ED3-27DB-8189-5D8D17AEC486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B4240-0035-F7FD-7AE7-8F76F6F10947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Requires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9691ED-6BE0-88E2-AB97-BE5051E132E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479A3F-1D8B-2F97-7683-31B6D8DBCEDA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E78936-6FD1-9F4A-7EA8-14A82321F2C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E25BE5F-BC7B-3E96-3D8F-F2E671E25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0F1426-820F-E90F-FECF-BB46856661C4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0748-DF22-E323-CFF8-43F5A72466DF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B9335718-D061-B460-5771-29D0EDE87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B5C4BC98-6341-0A16-1150-C3EB786DA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647D3-4039-79B6-E59A-40019BE7583C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Simple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D4880-AD26-1B14-34E6-CB2CDE5E294F}"/>
              </a:ext>
            </a:extLst>
          </p:cNvPr>
          <p:cNvSpPr txBox="1"/>
          <p:nvPr/>
        </p:nvSpPr>
        <p:spPr>
          <a:xfrm>
            <a:off x="7721860" y="5077099"/>
            <a:ext cx="3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Reduced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195E4E5D-694A-CAA7-CD31-A498537A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C6515-9DF1-8E31-59BA-896E12001CDD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9A61CB07-1078-AF53-628E-933B55F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7AFB8-2587-89E0-6948-04BFD51A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5FD7A-3676-0100-9321-D726FA84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A622E7-573A-16B5-285C-3EE53C8467F0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52C881E0-B393-3DC0-0BCE-0B8800D4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DE434-0E9A-5EC1-1FF7-913A5C9C58D5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9526DD9C-1D3E-A86A-D5E1-9FF7AAE9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07EB1E-54E7-FDFE-FD5C-26CF156F7950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8D574136-91C7-5468-7408-4C44E9C3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B3C2B-8171-1944-27B1-B998FC4E4473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9E688-C95B-7619-6D47-B0A5E6A4981A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8F9C730-B307-4976-8D79-18444247B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97AA82BF-B09E-EEB4-BF13-06B1635923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E49288-6D27-0002-469C-107F17BB6841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6681A-929E-B8A4-5909-3DA593C4CBA2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Requires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9D07C-4D53-6B6D-805C-35B805AD8353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0939-2EDD-2296-D614-E4076ABC7360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07EB9F5-F6DF-75EA-0D22-8E33478BEBF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14D33A7-E526-7DD4-66E3-E004A0118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1F17D7-47EB-3AC9-B7CC-E6F0BA12D0BA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906D6-7F8F-88BC-709F-3CA4AA65F7D3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0A1038CC-0A36-69E2-1FA8-1B65B8477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712DE40B-0FAF-0D7C-CB0A-6884FE603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A495C7-682A-6938-1F93-BFAB3EAEDEF6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Simple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B9907-7D16-4267-AA54-5F3E65731E39}"/>
              </a:ext>
            </a:extLst>
          </p:cNvPr>
          <p:cNvSpPr txBox="1"/>
          <p:nvPr/>
        </p:nvSpPr>
        <p:spPr>
          <a:xfrm>
            <a:off x="7721860" y="5077099"/>
            <a:ext cx="3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Reduced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endParaRPr lang="de-DE" sz="2400" dirty="0"/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66BC2B6E-C7B3-B6E7-A8A9-69F451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6F9E4-1CAE-602A-2858-D110E74DFDBC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DDA1A6D8-615C-8437-D08C-21D6D7C3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A696F-82BE-27CE-5328-C85F230F16F7}"/>
              </a:ext>
            </a:extLst>
          </p:cNvPr>
          <p:cNvSpPr/>
          <p:nvPr/>
        </p:nvSpPr>
        <p:spPr>
          <a:xfrm>
            <a:off x="1" y="0"/>
            <a:ext cx="6209388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6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000" dirty="0">
                <a:sym typeface="Wingdings" panose="05000000000000000000" pitchFamily="2" charset="2"/>
              </a:rPr>
              <a:t>https://tinyurl.com/trinket-goethe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4A57-3E4B-2F92-7039-976E5391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7C52-08C6-B77B-7F9C-5E3B8F7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82E9-972B-B5B3-3D69-870E14DC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C4213-2A21-E286-501B-4FDCE84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6CE-1D56-8852-1B77-61ECD228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7071-4298-24D2-8FFB-C256D7F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B10C-3046-15F0-77A0-56BBDFBC1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8A060-83C5-5385-B6A9-9CF79C5F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09" t="19763" r="2209" b="53344"/>
          <a:stretch/>
        </p:blipFill>
        <p:spPr>
          <a:xfrm>
            <a:off x="1287063" y="476266"/>
            <a:ext cx="9617873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0BDD-BDDF-462B-2758-5314B59B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4F7-D207-4575-30EA-509489F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C4D2F-23E0-C8EB-3876-84878E1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A3C1-9CCE-1EDD-8F82-49FC2CEF74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531-C05D-0357-77B7-3C6A1F3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90" b="21106"/>
          <a:stretch/>
        </p:blipFill>
        <p:spPr>
          <a:xfrm>
            <a:off x="1460585" y="1682086"/>
            <a:ext cx="9562927" cy="3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9865-6C50-4671-F1A5-075D24E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746C0-464A-B306-EB16-9846FF5FE488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err="1"/>
              <a:t>Active</a:t>
            </a:r>
            <a:r>
              <a:rPr lang="de-DE" sz="4400" b="1" dirty="0"/>
              <a:t> Practice </a:t>
            </a:r>
            <a:r>
              <a:rPr lang="de-DE" sz="4400" b="1" dirty="0" err="1"/>
              <a:t>is</a:t>
            </a:r>
            <a:r>
              <a:rPr lang="de-DE" sz="4400" b="1" dirty="0"/>
              <a:t> Key!</a:t>
            </a:r>
          </a:p>
        </p:txBody>
      </p:sp>
    </p:spTree>
    <p:extLst>
      <p:ext uri="{BB962C8B-B14F-4D97-AF65-F5344CB8AC3E}">
        <p14:creationId xmlns:p14="http://schemas.microsoft.com/office/powerpoint/2010/main" val="357299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C109-9171-C542-71FC-95B1C6E3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EB8D-51C2-CEF8-7DAA-AC4C998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469C5-FE7F-55E0-871B-018522DCE5B7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err="1"/>
              <a:t>Let</a:t>
            </a:r>
            <a:r>
              <a:rPr lang="de-DE" sz="4400" b="1" dirty="0"/>
              <a:t> Goethe Uni </a:t>
            </a:r>
            <a:r>
              <a:rPr lang="de-DE" sz="4400" b="1" dirty="0" err="1"/>
              <a:t>know</a:t>
            </a:r>
            <a:r>
              <a:rPr lang="de-DE" sz="4400" b="1" dirty="0"/>
              <a:t> </a:t>
            </a:r>
            <a:r>
              <a:rPr lang="de-DE" sz="4400" b="1" dirty="0" err="1"/>
              <a:t>you</a:t>
            </a:r>
            <a:r>
              <a:rPr lang="de-DE" sz="4400" b="1" dirty="0"/>
              <a:t> </a:t>
            </a:r>
            <a:r>
              <a:rPr lang="de-DE" sz="4400" b="1" dirty="0" err="1"/>
              <a:t>want</a:t>
            </a:r>
            <a:r>
              <a:rPr lang="de-DE" sz="4400" b="1" dirty="0"/>
              <a:t> </a:t>
            </a:r>
            <a:r>
              <a:rPr lang="de-DE" sz="4400" b="1" dirty="0" err="1"/>
              <a:t>more</a:t>
            </a:r>
            <a:r>
              <a:rPr lang="de-DE" sz="4400" b="1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871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Whom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Course?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593027" y="4987486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 Knowledge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927692" y="2630078"/>
            <a:ext cx="146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</a:t>
            </a:r>
          </a:p>
          <a:p>
            <a:pPr algn="ctr"/>
            <a:r>
              <a:rPr lang="de-DE" sz="2400" dirty="0"/>
              <a:t>Newbies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682698" y="2630078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Other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65057" y="2630078"/>
            <a:ext cx="126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016955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426" y="3016955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3D9725E8-2E00-8CCE-36C8-AF11B58CC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17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Trinket,</a:t>
            </a:r>
          </a:p>
          <a:p>
            <a:pPr algn="ctr"/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JupyterLite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LLM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am I…?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10BE-B8F0-2BD1-F546-4594E2D316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Data Scientist at Commerzbank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I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and </a:t>
            </a:r>
            <a:r>
              <a:rPr lang="de-DE" sz="2400" dirty="0" err="1"/>
              <a:t>develop</a:t>
            </a:r>
            <a:r>
              <a:rPr lang="de-DE" sz="2400" dirty="0"/>
              <a:t> AI </a:t>
            </a:r>
            <a:r>
              <a:rPr lang="de-DE" sz="2400" dirty="0" err="1"/>
              <a:t>solutions</a:t>
            </a:r>
            <a:endParaRPr lang="de-DE" sz="2400" dirty="0"/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My </a:t>
            </a:r>
            <a:r>
              <a:rPr lang="de-DE" sz="2400" dirty="0" err="1"/>
              <a:t>favourite</a:t>
            </a:r>
            <a:r>
              <a:rPr lang="de-DE" sz="2400" dirty="0"/>
              <a:t> Python </a:t>
            </a:r>
            <a:r>
              <a:rPr lang="de-DE" sz="2400" dirty="0" err="1"/>
              <a:t>library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Pandas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My </a:t>
            </a:r>
            <a:r>
              <a:rPr lang="de-DE" dirty="0" err="1"/>
              <a:t>hobbies</a:t>
            </a:r>
            <a:endParaRPr lang="de-DE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🐱 🐱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🎲🎮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👩‍💻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Elliot 😊</a:t>
            </a:r>
            <a:endParaRPr lang="en-GB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AB4C327-12D4-E0AB-02B2-5DA86ADA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74" y="1586653"/>
            <a:ext cx="3466212" cy="43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</a:t>
            </a:r>
            <a:r>
              <a:rPr lang="de-DE" dirty="0" err="1"/>
              <a:t>One</a:t>
            </a:r>
            <a:r>
              <a:rPr lang="de-DE" dirty="0"/>
              <a:t> (4pm – 7.30pm)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Goal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Python Foundations &amp; Challenges </a:t>
            </a:r>
            <a:r>
              <a:rPr lang="de-DE" dirty="0" err="1"/>
              <a:t>with</a:t>
            </a:r>
            <a:r>
              <a:rPr lang="de-DE" dirty="0"/>
              <a:t> Trinket.io</a:t>
            </a:r>
            <a:br>
              <a:rPr lang="de-DE" b="1" dirty="0"/>
            </a:br>
            <a:endParaRPr lang="de-DE" b="1" dirty="0"/>
          </a:p>
          <a:p>
            <a:pPr marL="0" indent="0">
              <a:buNone/>
            </a:pPr>
            <a:r>
              <a:rPr lang="de-DE" b="1" dirty="0"/>
              <a:t>Stretch Goal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Foundations </a:t>
            </a:r>
            <a:r>
              <a:rPr lang="de-DE" dirty="0" err="1"/>
              <a:t>of</a:t>
            </a:r>
            <a:r>
              <a:rPr lang="de-DE" dirty="0"/>
              <a:t> Data Analysis </a:t>
            </a:r>
            <a:r>
              <a:rPr lang="de-DE" dirty="0" err="1"/>
              <a:t>with</a:t>
            </a:r>
            <a:r>
              <a:rPr lang="de-DE" dirty="0"/>
              <a:t> Pandas (incl. Challenges)</a:t>
            </a:r>
          </a:p>
          <a:p>
            <a:pPr marL="0" indent="0"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Take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breaks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whenever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need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them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</a:t>
            </a:r>
            <a:r>
              <a:rPr lang="de-DE" dirty="0" err="1"/>
              <a:t>Two</a:t>
            </a:r>
            <a:r>
              <a:rPr lang="de-DE" dirty="0"/>
              <a:t> (4pm – 7.30pm)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DD839-3553-C5A4-BB91-3B9C401F2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Goal</a:t>
            </a:r>
          </a:p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Data Analysis in Pandas</a:t>
            </a:r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</a:t>
            </a:r>
            <a:r>
              <a:rPr lang="de-DE" dirty="0" err="1"/>
              <a:t>Visualisation</a:t>
            </a:r>
            <a:r>
              <a:rPr lang="de-DE" dirty="0"/>
              <a:t> in Python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Take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breaks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whenever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you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need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them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607</Words>
  <Application>Microsoft Office PowerPoint</Application>
  <PresentationFormat>Widescreen</PresentationFormat>
  <Paragraphs>140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Python for Beginners</vt:lpstr>
      <vt:lpstr>An Overview</vt:lpstr>
      <vt:lpstr>For Whom did I develop this Course?</vt:lpstr>
      <vt:lpstr>How will we reach your goals?</vt:lpstr>
      <vt:lpstr>What will we need?</vt:lpstr>
      <vt:lpstr>Who am I…?</vt:lpstr>
      <vt:lpstr>Day One (4pm – 7.30pm)</vt:lpstr>
      <vt:lpstr>Day Two (4pm – 7.30pm)</vt:lpstr>
      <vt:lpstr>What is Python?</vt:lpstr>
      <vt:lpstr>PowerPoint Presentation</vt:lpstr>
      <vt:lpstr>The computer‘s language…</vt:lpstr>
      <vt:lpstr>Why Python?</vt:lpstr>
      <vt:lpstr>Python is again the most popular programming language in 2024</vt:lpstr>
      <vt:lpstr>PowerPoint Presentation</vt:lpstr>
      <vt:lpstr>How do we use Python?</vt:lpstr>
      <vt:lpstr>PowerPoint Presentation</vt:lpstr>
      <vt:lpstr>PowerPoint Presentation</vt:lpstr>
      <vt:lpstr>What‘s next?</vt:lpstr>
      <vt:lpstr>PowerPoint Presentation</vt:lpstr>
      <vt:lpstr>What else can you do?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Kovanda</dc:creator>
  <cp:lastModifiedBy>Elliot Kovanda</cp:lastModifiedBy>
  <cp:revision>19</cp:revision>
  <dcterms:created xsi:type="dcterms:W3CDTF">2024-04-29T11:36:00Z</dcterms:created>
  <dcterms:modified xsi:type="dcterms:W3CDTF">2024-11-22T16:26:46Z</dcterms:modified>
</cp:coreProperties>
</file>