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3" r:id="rId4"/>
    <p:sldMasterId id="2147483685" r:id="rId5"/>
    <p:sldMasterId id="2147483697" r:id="rId6"/>
    <p:sldMasterId id="2147483710" r:id="rId7"/>
    <p:sldMasterId id="2147483723" r:id="rId8"/>
  </p:sldMasterIdLst>
  <p:notesMasterIdLst>
    <p:notesMasterId r:id="rId10"/>
  </p:notesMasterIdLst>
  <p:sldIdLst>
    <p:sldId id="256" r:id="rId9"/>
    <p:sldId id="359" r:id="rId11"/>
    <p:sldId id="360" r:id="rId12"/>
    <p:sldId id="361" r:id="rId13"/>
    <p:sldId id="305" r:id="rId14"/>
    <p:sldId id="368" r:id="rId15"/>
    <p:sldId id="306" r:id="rId16"/>
    <p:sldId id="404" r:id="rId17"/>
    <p:sldId id="405" r:id="rId18"/>
    <p:sldId id="363" r:id="rId19"/>
    <p:sldId id="308" r:id="rId20"/>
    <p:sldId id="312" r:id="rId21"/>
    <p:sldId id="257" r:id="rId22"/>
    <p:sldId id="258" r:id="rId23"/>
    <p:sldId id="318" r:id="rId24"/>
    <p:sldId id="259" r:id="rId25"/>
    <p:sldId id="320" r:id="rId26"/>
    <p:sldId id="440" r:id="rId27"/>
    <p:sldId id="323" r:id="rId28"/>
    <p:sldId id="324" r:id="rId29"/>
    <p:sldId id="364" r:id="rId30"/>
    <p:sldId id="367" r:id="rId31"/>
    <p:sldId id="336" r:id="rId32"/>
    <p:sldId id="326" r:id="rId33"/>
    <p:sldId id="370" r:id="rId34"/>
    <p:sldId id="327" r:id="rId35"/>
    <p:sldId id="328" r:id="rId36"/>
    <p:sldId id="371" r:id="rId37"/>
    <p:sldId id="329" r:id="rId38"/>
    <p:sldId id="330" r:id="rId39"/>
    <p:sldId id="331" r:id="rId40"/>
    <p:sldId id="335" r:id="rId41"/>
    <p:sldId id="332" r:id="rId42"/>
    <p:sldId id="333" r:id="rId43"/>
    <p:sldId id="369" r:id="rId44"/>
    <p:sldId id="366" r:id="rId45"/>
    <p:sldId id="347" r:id="rId46"/>
    <p:sldId id="348" r:id="rId47"/>
    <p:sldId id="350" r:id="rId48"/>
    <p:sldId id="351" r:id="rId49"/>
    <p:sldId id="352" r:id="rId50"/>
    <p:sldId id="353" r:id="rId51"/>
    <p:sldId id="354" r:id="rId52"/>
    <p:sldId id="372" r:id="rId53"/>
  </p:sldIdLst>
  <p:sldSz cx="9144000" cy="6858000" type="screen4x3"/>
  <p:notesSz cx="6858000" cy="9144000"/>
  <p:defaultTextStyle>
    <a:defPPr>
      <a:defRPr lang="en-GB"/>
    </a:defPPr>
    <a:lvl1pPr marL="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b="0" i="0" u="none" kern="1200" baseline="0">
        <a:solidFill>
          <a:schemeClr val="bg1"/>
        </a:solidFill>
        <a:latin typeface="Arial" panose="020B0604020202020204" pitchFamily="34" charset="0"/>
        <a:ea typeface="+mn-ea"/>
        <a:cs typeface="+mn-cs"/>
      </a:defRPr>
    </a:lvl1pPr>
    <a:lvl2pPr marL="457200" lvl="1"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b="0" i="0" u="none" kern="1200" baseline="0">
        <a:solidFill>
          <a:schemeClr val="bg1"/>
        </a:solidFill>
        <a:latin typeface="Arial" panose="020B0604020202020204" pitchFamily="34" charset="0"/>
        <a:ea typeface="+mn-ea"/>
        <a:cs typeface="+mn-cs"/>
      </a:defRPr>
    </a:lvl2pPr>
    <a:lvl3pPr marL="914400" lvl="2"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b="0" i="0" u="none" kern="1200" baseline="0">
        <a:solidFill>
          <a:schemeClr val="bg1"/>
        </a:solidFill>
        <a:latin typeface="Arial" panose="020B0604020202020204" pitchFamily="34" charset="0"/>
        <a:ea typeface="+mn-ea"/>
        <a:cs typeface="+mn-cs"/>
      </a:defRPr>
    </a:lvl3pPr>
    <a:lvl4pPr marL="1371600" lvl="3"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b="0" i="0" u="none" kern="1200" baseline="0">
        <a:solidFill>
          <a:schemeClr val="bg1"/>
        </a:solidFill>
        <a:latin typeface="Arial" panose="020B0604020202020204" pitchFamily="34" charset="0"/>
        <a:ea typeface="+mn-ea"/>
        <a:cs typeface="+mn-cs"/>
      </a:defRPr>
    </a:lvl4pPr>
    <a:lvl5pPr marL="1828800" lvl="4"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b="0" i="0" u="none" kern="1200" baseline="0">
        <a:solidFill>
          <a:schemeClr val="bg1"/>
        </a:solidFill>
        <a:latin typeface="Arial" panose="020B0604020202020204" pitchFamily="34" charset="0"/>
        <a:ea typeface="+mn-ea"/>
        <a:cs typeface="+mn-cs"/>
      </a:defRPr>
    </a:lvl5pPr>
    <a:lvl6pPr marL="2286000" lvl="5"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b="0" i="0" u="none" kern="1200" baseline="0">
        <a:solidFill>
          <a:schemeClr val="bg1"/>
        </a:solidFill>
        <a:latin typeface="Arial" panose="020B0604020202020204" pitchFamily="34" charset="0"/>
        <a:ea typeface="+mn-ea"/>
        <a:cs typeface="+mn-cs"/>
      </a:defRPr>
    </a:lvl6pPr>
    <a:lvl7pPr marL="2743200" lvl="6"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b="0" i="0" u="none" kern="1200" baseline="0">
        <a:solidFill>
          <a:schemeClr val="bg1"/>
        </a:solidFill>
        <a:latin typeface="Arial" panose="020B0604020202020204" pitchFamily="34" charset="0"/>
        <a:ea typeface="+mn-ea"/>
        <a:cs typeface="+mn-cs"/>
      </a:defRPr>
    </a:lvl7pPr>
    <a:lvl8pPr marL="3200400" lvl="7"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b="0" i="0" u="none" kern="1200" baseline="0">
        <a:solidFill>
          <a:schemeClr val="bg1"/>
        </a:solidFill>
        <a:latin typeface="Arial" panose="020B0604020202020204" pitchFamily="34" charset="0"/>
        <a:ea typeface="+mn-ea"/>
        <a:cs typeface="+mn-cs"/>
      </a:defRPr>
    </a:lvl8pPr>
    <a:lvl9pPr marL="3657600" lvl="8"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b="0" i="0" u="none" kern="1200" baseline="0">
        <a:solidFill>
          <a:schemeClr val="bg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FF99CC"/>
    <a:srgbClr val="C0C0C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1247"/>
  </p:normalViewPr>
  <p:slideViewPr>
    <p:cSldViewPr showGuides="1">
      <p:cViewPr varScale="1">
        <p:scale>
          <a:sx n="68" d="100"/>
          <a:sy n="68" d="100"/>
        </p:scale>
        <p:origin x="-1428" y="-102"/>
      </p:cViewPr>
      <p:guideLst>
        <p:guide orient="horz" pos="2160"/>
        <p:guide pos="2877"/>
      </p:guideLst>
    </p:cSldViewPr>
  </p:slideViewPr>
  <p:outlineViewPr>
    <p:cViewPr varScale="1">
      <p:scale>
        <a:sx n="170" d="200"/>
        <a:sy n="170" d="200"/>
      </p:scale>
      <p:origin x="-780" y="-84"/>
    </p:cViewPr>
  </p:outlineViewPr>
  <p:notesTextViewPr>
    <p:cViewPr>
      <p:scale>
        <a:sx n="100" d="100"/>
        <a:sy n="100" d="100"/>
      </p:scale>
      <p:origin x="0" y="0"/>
    </p:cViewPr>
  </p:notesTextViewPr>
  <p:sorterViewPr showFormatting="0">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44.xml"/><Relationship Id="rId52" Type="http://schemas.openxmlformats.org/officeDocument/2006/relationships/slide" Target="slides/slide43.xml"/><Relationship Id="rId51" Type="http://schemas.openxmlformats.org/officeDocument/2006/relationships/slide" Target="slides/slide42.xml"/><Relationship Id="rId50" Type="http://schemas.openxmlformats.org/officeDocument/2006/relationships/slide" Target="slides/slide41.xml"/><Relationship Id="rId5" Type="http://schemas.openxmlformats.org/officeDocument/2006/relationships/slideMaster" Target="slideMasters/slideMaster4.xml"/><Relationship Id="rId49" Type="http://schemas.openxmlformats.org/officeDocument/2006/relationships/slide" Target="slides/slide40.xml"/><Relationship Id="rId48" Type="http://schemas.openxmlformats.org/officeDocument/2006/relationships/slide" Target="slides/slide39.xml"/><Relationship Id="rId47" Type="http://schemas.openxmlformats.org/officeDocument/2006/relationships/slide" Target="slides/slide38.xml"/><Relationship Id="rId46" Type="http://schemas.openxmlformats.org/officeDocument/2006/relationships/slide" Target="slides/slide37.xml"/><Relationship Id="rId45" Type="http://schemas.openxmlformats.org/officeDocument/2006/relationships/slide" Target="slides/slide36.xml"/><Relationship Id="rId44" Type="http://schemas.openxmlformats.org/officeDocument/2006/relationships/slide" Target="slides/slide35.xml"/><Relationship Id="rId43" Type="http://schemas.openxmlformats.org/officeDocument/2006/relationships/slide" Target="slides/slide34.xml"/><Relationship Id="rId42" Type="http://schemas.openxmlformats.org/officeDocument/2006/relationships/slide" Target="slides/slide33.xml"/><Relationship Id="rId41" Type="http://schemas.openxmlformats.org/officeDocument/2006/relationships/slide" Target="slides/slide32.xml"/><Relationship Id="rId40" Type="http://schemas.openxmlformats.org/officeDocument/2006/relationships/slide" Target="slides/slide31.xml"/><Relationship Id="rId4" Type="http://schemas.openxmlformats.org/officeDocument/2006/relationships/slideMaster" Target="slideMasters/slideMaster3.xml"/><Relationship Id="rId39" Type="http://schemas.openxmlformats.org/officeDocument/2006/relationships/slide" Target="slides/slide30.xml"/><Relationship Id="rId38" Type="http://schemas.openxmlformats.org/officeDocument/2006/relationships/slide" Target="slides/slide29.xml"/><Relationship Id="rId37" Type="http://schemas.openxmlformats.org/officeDocument/2006/relationships/slide" Target="slides/slide28.xml"/><Relationship Id="rId36" Type="http://schemas.openxmlformats.org/officeDocument/2006/relationships/slide" Target="slides/slide27.xml"/><Relationship Id="rId35" Type="http://schemas.openxmlformats.org/officeDocument/2006/relationships/slide" Target="slides/slide26.xml"/><Relationship Id="rId34" Type="http://schemas.openxmlformats.org/officeDocument/2006/relationships/slide" Target="slides/slide25.xml"/><Relationship Id="rId33" Type="http://schemas.openxmlformats.org/officeDocument/2006/relationships/slide" Target="slides/slide24.xml"/><Relationship Id="rId32" Type="http://schemas.openxmlformats.org/officeDocument/2006/relationships/slide" Target="slides/slide23.xml"/><Relationship Id="rId31" Type="http://schemas.openxmlformats.org/officeDocument/2006/relationships/slide" Target="slides/slide22.xml"/><Relationship Id="rId30" Type="http://schemas.openxmlformats.org/officeDocument/2006/relationships/slide" Target="slides/slide21.xml"/><Relationship Id="rId3" Type="http://schemas.openxmlformats.org/officeDocument/2006/relationships/slideMaster" Target="slideMasters/slideMaster2.xml"/><Relationship Id="rId29" Type="http://schemas.openxmlformats.org/officeDocument/2006/relationships/slide" Target="slides/slide20.xml"/><Relationship Id="rId28" Type="http://schemas.openxmlformats.org/officeDocument/2006/relationships/slide" Target="slides/slide19.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 Type="http://schemas.openxmlformats.org/officeDocument/2006/relationships/slide" Target="slides/slide5.xml"/><Relationship Id="rId13" Type="http://schemas.openxmlformats.org/officeDocument/2006/relationships/slide" Target="slides/slide4.xml"/><Relationship Id="rId12" Type="http://schemas.openxmlformats.org/officeDocument/2006/relationships/slide" Target="slides/slide3.xml"/><Relationship Id="rId11" Type="http://schemas.openxmlformats.org/officeDocument/2006/relationships/slide" Target="slides/slide2.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6322" name="Rectangle 1"/>
          <p:cNvSpPr>
            <a:spLocks noGrp="1"/>
          </p:cNvSpPr>
          <p:nvPr>
            <p:ph type="sldImg"/>
          </p:nvPr>
        </p:nvSpPr>
        <p:spPr>
          <a:xfrm>
            <a:off x="0" y="695325"/>
            <a:ext cx="0" cy="0"/>
          </a:xfrm>
          <a:prstGeom prst="rect">
            <a:avLst/>
          </a:prstGeom>
          <a:noFill/>
          <a:ln w="9525">
            <a:noFill/>
          </a:ln>
        </p:spPr>
      </p:sp>
      <p:sp>
        <p:nvSpPr>
          <p:cNvPr id="4098" name="Rectangle 2"/>
          <p:cNvSpPr>
            <a:spLocks noGrp="1" noChangeArrowheads="1"/>
          </p:cNvSpPr>
          <p:nvPr>
            <p:ph type="body"/>
          </p:nvPr>
        </p:nvSpPr>
        <p:spPr bwMode="auto">
          <a:xfrm>
            <a:off x="685800" y="4343400"/>
            <a:ext cx="5484813" cy="4113213"/>
          </a:xfrm>
          <a:prstGeom prst="rect">
            <a:avLst/>
          </a:prstGeom>
          <a:noFill/>
          <a:ln w="9525">
            <a:noFill/>
            <a:round/>
          </a:ln>
          <a:effectLst/>
        </p:spPr>
        <p:txBody>
          <a:bodyPr vert="horz" wrap="square" lIns="0" tIns="0" rIns="0" bIns="0" numCol="1" anchor="t" anchorCtr="0" compatLnSpc="1"/>
          <a:lstStyle/>
          <a:p>
            <a:pPr marL="0" marR="0" lvl="0" indent="0" algn="l" defTabSz="449580" rtl="0" eaLnBrk="0" fontAlgn="base" latinLnBrk="0" hangingPunct="0">
              <a:lnSpc>
                <a:spcPct val="100000"/>
              </a:lnSpc>
              <a:spcBef>
                <a:spcPct val="30000"/>
              </a:spcBef>
              <a:spcAft>
                <a:spcPct val="0"/>
              </a:spcAft>
              <a:buClrTx/>
              <a:buSzPct val="100000"/>
              <a:buFont typeface="Times New Roman" panose="02020603050405020304" pitchFamily="18" charset="0"/>
              <a:buNone/>
              <a:defRPr/>
            </a:pPr>
            <a:endParaRPr kumimoji="0" 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defTabSz="449580" rtl="0" eaLnBrk="0" fontAlgn="base" hangingPunct="0">
      <a:spcBef>
        <a:spcPct val="30000"/>
      </a:spcBef>
      <a:spcAft>
        <a:spcPct val="0"/>
      </a:spcAft>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580" rtl="0" eaLnBrk="0" fontAlgn="base" hangingPunct="0">
      <a:spcBef>
        <a:spcPct val="30000"/>
      </a:spcBef>
      <a:spcAft>
        <a:spcPct val="0"/>
      </a:spcAft>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580" rtl="0" eaLnBrk="0" fontAlgn="base" hangingPunct="0">
      <a:spcBef>
        <a:spcPct val="30000"/>
      </a:spcBef>
      <a:spcAft>
        <a:spcPct val="0"/>
      </a:spcAft>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580" rtl="0" eaLnBrk="0" fontAlgn="base" hangingPunct="0">
      <a:spcBef>
        <a:spcPct val="30000"/>
      </a:spcBef>
      <a:spcAft>
        <a:spcPct val="0"/>
      </a:spcAft>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580" rtl="0" eaLnBrk="0" fontAlgn="base" hangingPunct="0">
      <a:spcBef>
        <a:spcPct val="30000"/>
      </a:spcBef>
      <a:spcAft>
        <a:spcPct val="0"/>
      </a:spcAft>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7346" name="Rectangle 1"/>
          <p:cNvSpPr>
            <a:spLocks noGrp="1" noTextEdit="1"/>
          </p:cNvSpPr>
          <p:nvPr>
            <p:ph type="sldImg"/>
          </p:nvPr>
        </p:nvSpPr>
        <p:spPr>
          <a:xfrm>
            <a:off x="1143000" y="695325"/>
            <a:ext cx="4572000" cy="3429000"/>
          </a:xfrm>
          <a:solidFill>
            <a:srgbClr val="FFFFFF">
              <a:alpha val="100000"/>
            </a:srgbClr>
          </a:solidFill>
          <a:ln>
            <a:solidFill>
              <a:srgbClr val="000000">
                <a:alpha val="100000"/>
              </a:srgbClr>
            </a:solidFill>
            <a:miter lim="800000"/>
          </a:ln>
        </p:spPr>
      </p:sp>
      <p:sp>
        <p:nvSpPr>
          <p:cNvPr id="57347" name="Rectangle 2"/>
          <p:cNvSpPr/>
          <p:nvPr>
            <p:ph type="body"/>
          </p:nvPr>
        </p:nvSpPr>
        <p:spPr>
          <a:xfrm>
            <a:off x="685800" y="4343400"/>
            <a:ext cx="5486400" cy="4114800"/>
          </a:xfrm>
          <a:ln/>
        </p:spPr>
        <p:txBody>
          <a:bodyPr wrap="none" lIns="0" tIns="0" rIns="0" bIns="0" anchor="ctr"/>
          <a:p>
            <a:pPr lvl="0"/>
            <a:endParaRPr lang="en-US" altLang="x-non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6562" name="Rectangle 1"/>
          <p:cNvSpPr>
            <a:spLocks noGrp="1" noTextEdit="1"/>
          </p:cNvSpPr>
          <p:nvPr>
            <p:ph type="sldImg"/>
          </p:nvPr>
        </p:nvSpPr>
        <p:spPr>
          <a:xfrm>
            <a:off x="1588" y="0"/>
            <a:ext cx="1587" cy="1588"/>
          </a:xfrm>
          <a:solidFill>
            <a:srgbClr val="FFFFFF">
              <a:alpha val="100000"/>
            </a:srgbClr>
          </a:solidFill>
          <a:ln>
            <a:solidFill>
              <a:srgbClr val="000000">
                <a:alpha val="100000"/>
              </a:srgbClr>
            </a:solidFill>
            <a:miter lim="800000"/>
          </a:ln>
        </p:spPr>
      </p:sp>
      <p:sp>
        <p:nvSpPr>
          <p:cNvPr id="66563" name="Rectangle 2"/>
          <p:cNvSpPr/>
          <p:nvPr>
            <p:ph type="body"/>
          </p:nvPr>
        </p:nvSpPr>
        <p:spPr>
          <a:xfrm>
            <a:off x="685800" y="4343400"/>
            <a:ext cx="5486400" cy="4024313"/>
          </a:xfrm>
          <a:ln/>
        </p:spPr>
        <p:txBody>
          <a:bodyPr wrap="none" lIns="0" tIns="0" rIns="0" bIns="0" anchor="ctr"/>
          <a:p>
            <a:pPr lvl="0"/>
            <a:endParaRPr lang="en-US" altLang="x-non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7586" name="Rectangle 2"/>
          <p:cNvSpPr>
            <a:spLocks noGrp="1" noTextEdit="1"/>
          </p:cNvSpPr>
          <p:nvPr>
            <p:ph type="sldImg"/>
          </p:nvPr>
        </p:nvSpPr>
        <p:spPr>
          <a:xfrm>
            <a:off x="1588" y="0"/>
            <a:ext cx="1587" cy="1588"/>
          </a:xfrm>
          <a:ln/>
        </p:spPr>
      </p:sp>
      <p:sp>
        <p:nvSpPr>
          <p:cNvPr id="67587" name="Rectangle 3"/>
          <p:cNvSpPr/>
          <p:nvPr>
            <p:ph type="body"/>
          </p:nvPr>
        </p:nvSpPr>
        <p:spPr>
          <a:xfrm>
            <a:off x="685800" y="4343400"/>
            <a:ext cx="5486400" cy="4024313"/>
          </a:xfrm>
          <a:ln/>
        </p:spPr>
        <p:txBody>
          <a:bodyPr wrap="none" lIns="0" tIns="0" rIns="0" bIns="0" anchor="ctr"/>
          <a:p>
            <a:pPr lvl="0"/>
            <a:endParaRPr lang="en-US" altLang="x-non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noTextEdit="1"/>
          </p:cNvSpPr>
          <p:nvPr>
            <p:ph type="sldImg"/>
          </p:nvPr>
        </p:nvSpPr>
        <p:spPr>
          <a:xfrm>
            <a:off x="1143000" y="685800"/>
            <a:ext cx="4572000" cy="3429000"/>
          </a:xfrm>
          <a:ln/>
        </p:spPr>
      </p:sp>
      <p:sp>
        <p:nvSpPr>
          <p:cNvPr id="58371" name="Rectangle 3"/>
          <p:cNvSpPr>
            <a:spLocks noGrp="1"/>
          </p:cNvSpPr>
          <p:nvPr>
            <p:ph type="body"/>
          </p:nvPr>
        </p:nvSpPr>
        <p:spPr>
          <a:xfrm>
            <a:off x="685800" y="4343400"/>
            <a:ext cx="5486400" cy="4114800"/>
          </a:xfrm>
          <a:ln/>
        </p:spPr>
        <p:txBody>
          <a:bodyPr wrap="square" lIns="0" tIns="0" rIns="0" bIns="0" anchor="t"/>
          <a:p>
            <a:pPr lvl="0"/>
            <a:endParaRPr lang="en-US" altLang="x-non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p:nvPr>
        </p:nvSpPr>
        <p:spPr>
          <a:ln/>
        </p:spPr>
        <p:txBody>
          <a:bodyPr wrap="square" lIns="0" tIns="0" rIns="0" bIns="0" anchor="t"/>
          <a:p>
            <a:pPr lvl="0"/>
            <a:endParaRPr lang="id-ID" altLang="x-non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Grp="1" noTextEdit="1"/>
          </p:cNvSpPr>
          <p:nvPr>
            <p:ph type="sldImg"/>
          </p:nvPr>
        </p:nvSpPr>
        <p:spPr>
          <a:xfrm>
            <a:off x="1143000" y="685800"/>
            <a:ext cx="4572000" cy="3429000"/>
          </a:xfrm>
          <a:ln/>
        </p:spPr>
      </p:sp>
      <p:sp>
        <p:nvSpPr>
          <p:cNvPr id="60419" name="Rectangle 3"/>
          <p:cNvSpPr>
            <a:spLocks noGrp="1"/>
          </p:cNvSpPr>
          <p:nvPr>
            <p:ph type="body"/>
          </p:nvPr>
        </p:nvSpPr>
        <p:spPr>
          <a:xfrm>
            <a:off x="685800" y="4343400"/>
            <a:ext cx="5486400" cy="4114800"/>
          </a:xfrm>
          <a:ln/>
        </p:spPr>
        <p:txBody>
          <a:bodyPr wrap="square" lIns="0" tIns="0" rIns="0" bIns="0" anchor="t"/>
          <a:p>
            <a:pPr lvl="0"/>
            <a:endParaRPr lang="en-US" altLang="x-non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noTextEdit="1"/>
          </p:cNvSpPr>
          <p:nvPr>
            <p:ph type="sldImg"/>
          </p:nvPr>
        </p:nvSpPr>
        <p:spPr>
          <a:xfrm>
            <a:off x="1143000" y="685800"/>
            <a:ext cx="4572000" cy="3429000"/>
          </a:xfrm>
          <a:ln/>
        </p:spPr>
      </p:sp>
      <p:sp>
        <p:nvSpPr>
          <p:cNvPr id="61443" name="Rectangle 3"/>
          <p:cNvSpPr>
            <a:spLocks noGrp="1"/>
          </p:cNvSpPr>
          <p:nvPr>
            <p:ph type="body"/>
          </p:nvPr>
        </p:nvSpPr>
        <p:spPr>
          <a:xfrm>
            <a:off x="685800" y="4343400"/>
            <a:ext cx="5486400" cy="4114800"/>
          </a:xfrm>
          <a:ln/>
        </p:spPr>
        <p:txBody>
          <a:bodyPr wrap="square" lIns="0" tIns="0" rIns="0" bIns="0" anchor="t"/>
          <a:p>
            <a:pPr lvl="0"/>
            <a:endParaRPr lang="en-US" altLang="x-non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a:spLocks noGrp="1" noTextEdit="1"/>
          </p:cNvSpPr>
          <p:nvPr>
            <p:ph type="sldImg"/>
          </p:nvPr>
        </p:nvSpPr>
        <p:spPr>
          <a:xfrm>
            <a:off x="1143000" y="685800"/>
            <a:ext cx="4572000" cy="3429000"/>
          </a:xfrm>
          <a:ln/>
        </p:spPr>
      </p:sp>
      <p:sp>
        <p:nvSpPr>
          <p:cNvPr id="62467" name="Rectangle 3"/>
          <p:cNvSpPr>
            <a:spLocks noGrp="1"/>
          </p:cNvSpPr>
          <p:nvPr>
            <p:ph type="body"/>
          </p:nvPr>
        </p:nvSpPr>
        <p:spPr>
          <a:xfrm>
            <a:off x="685800" y="4343400"/>
            <a:ext cx="5486400" cy="4114800"/>
          </a:xfrm>
          <a:ln/>
        </p:spPr>
        <p:txBody>
          <a:bodyPr wrap="square" lIns="0" tIns="0" rIns="0" bIns="0" anchor="t"/>
          <a:p>
            <a:pPr lvl="0"/>
            <a:endParaRPr lang="en-US" altLang="x-non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3490" name="Rectangle 1"/>
          <p:cNvSpPr>
            <a:spLocks noGrp="1" noTextEdit="1"/>
          </p:cNvSpPr>
          <p:nvPr>
            <p:ph type="sldImg"/>
          </p:nvPr>
        </p:nvSpPr>
        <p:spPr>
          <a:xfrm>
            <a:off x="1143000" y="695325"/>
            <a:ext cx="4572000" cy="3429000"/>
          </a:xfrm>
          <a:solidFill>
            <a:srgbClr val="FFFFFF">
              <a:alpha val="100000"/>
            </a:srgbClr>
          </a:solidFill>
          <a:ln>
            <a:solidFill>
              <a:srgbClr val="000000">
                <a:alpha val="100000"/>
              </a:srgbClr>
            </a:solidFill>
            <a:miter lim="800000"/>
          </a:ln>
        </p:spPr>
      </p:sp>
      <p:sp>
        <p:nvSpPr>
          <p:cNvPr id="63491" name="Rectangle 2"/>
          <p:cNvSpPr/>
          <p:nvPr>
            <p:ph type="body"/>
          </p:nvPr>
        </p:nvSpPr>
        <p:spPr>
          <a:xfrm>
            <a:off x="685800" y="4343400"/>
            <a:ext cx="5486400" cy="4114800"/>
          </a:xfrm>
          <a:ln/>
        </p:spPr>
        <p:txBody>
          <a:bodyPr wrap="none" lIns="0" tIns="0" rIns="0" bIns="0" anchor="ctr"/>
          <a:p>
            <a:pPr lvl="0"/>
            <a:endParaRPr lang="en-US" altLang="x-non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4514" name="Rectangle 1"/>
          <p:cNvSpPr>
            <a:spLocks noGrp="1" noTextEdit="1"/>
          </p:cNvSpPr>
          <p:nvPr>
            <p:ph type="sldImg"/>
          </p:nvPr>
        </p:nvSpPr>
        <p:spPr>
          <a:xfrm>
            <a:off x="1588" y="0"/>
            <a:ext cx="1587" cy="1588"/>
          </a:xfrm>
          <a:solidFill>
            <a:srgbClr val="FFFFFF">
              <a:alpha val="100000"/>
            </a:srgbClr>
          </a:solidFill>
          <a:ln>
            <a:solidFill>
              <a:srgbClr val="000000">
                <a:alpha val="100000"/>
              </a:srgbClr>
            </a:solidFill>
            <a:miter lim="800000"/>
          </a:ln>
        </p:spPr>
      </p:sp>
      <p:sp>
        <p:nvSpPr>
          <p:cNvPr id="64515" name="Rectangle 2"/>
          <p:cNvSpPr/>
          <p:nvPr>
            <p:ph type="body"/>
          </p:nvPr>
        </p:nvSpPr>
        <p:spPr>
          <a:xfrm>
            <a:off x="685800" y="4343400"/>
            <a:ext cx="5486400" cy="4024313"/>
          </a:xfrm>
          <a:ln/>
        </p:spPr>
        <p:txBody>
          <a:bodyPr wrap="none" lIns="0" tIns="0" rIns="0" bIns="0" anchor="ctr"/>
          <a:p>
            <a:pPr lvl="0"/>
            <a:endParaRPr lang="en-US" altLang="x-non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5538" name="Rectangle 2"/>
          <p:cNvSpPr>
            <a:spLocks noGrp="1" noTextEdit="1"/>
          </p:cNvSpPr>
          <p:nvPr>
            <p:ph type="sldImg"/>
          </p:nvPr>
        </p:nvSpPr>
        <p:spPr>
          <a:xfrm>
            <a:off x="1588" y="0"/>
            <a:ext cx="1587" cy="1588"/>
          </a:xfrm>
          <a:ln/>
        </p:spPr>
      </p:sp>
      <p:sp>
        <p:nvSpPr>
          <p:cNvPr id="65539" name="Rectangle 3"/>
          <p:cNvSpPr/>
          <p:nvPr>
            <p:ph type="body"/>
          </p:nvPr>
        </p:nvSpPr>
        <p:spPr>
          <a:xfrm>
            <a:off x="685800" y="4343400"/>
            <a:ext cx="5486400" cy="4024313"/>
          </a:xfrm>
          <a:ln/>
        </p:spPr>
        <p:txBody>
          <a:bodyPr wrap="none" lIns="0" tIns="0" rIns="0" bIns="0" anchor="ctr"/>
          <a:p>
            <a:pPr lvl="0"/>
            <a:endParaRPr lang="en-US" altLang="x-non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1" smtClean="0"/>
              <a:t>Click to edit Master title style</a:t>
            </a:r>
            <a:endParaRPr lang="id-ID"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noProof="1" smtClean="0"/>
              <a:t>Click to edit Master subtitle style</a:t>
            </a:r>
            <a:endParaRPr lang="id-ID" noProof="1"/>
          </a:p>
        </p:txBody>
      </p:sp>
      <p:sp>
        <p:nvSpPr>
          <p:cNvPr id="4" name="Date Placeholder 3"/>
          <p:cNvSpPr>
            <a:spLocks noGrp="1"/>
          </p:cNvSpPr>
          <p:nvPr>
            <p:ph type="dt" idx="10"/>
          </p:nvPr>
        </p:nvSpPr>
        <p:spPr/>
        <p:txBody>
          <a:bodyPr/>
          <a:p>
            <a:pPr marL="0" marR="0" lvl="0" indent="0" algn="l" defTabSz="449580" rtl="0" eaLnBrk="1" fontAlgn="base" latinLnBrk="0" hangingPunct="1">
              <a:lnSpc>
                <a:spcPct val="100000"/>
              </a:lnSpc>
              <a:spcBef>
                <a:spcPct val="0"/>
              </a:spcBef>
              <a:spcAft>
                <a:spcPct val="0"/>
              </a:spcAft>
              <a:buClr>
                <a:srgbClr val="969696"/>
              </a:buClr>
              <a:buSzPct val="100000"/>
              <a:buFont typeface="Arial Rounded MT" pitchFamily="32" charset="0"/>
              <a:buNone/>
              <a:tabLst>
                <a:tab pos="723900" algn="l"/>
                <a:tab pos="1447800" algn="l"/>
              </a:tabLst>
              <a:defRPr/>
            </a:pPr>
            <a:endParaRPr kumimoji="0" lang="en-GB" sz="1000" b="0" i="0" u="none" strike="noStrike" kern="1200" cap="none" spc="0" normalizeH="0" baseline="0" noProof="0">
              <a:ln>
                <a:noFill/>
              </a:ln>
              <a:solidFill>
                <a:srgbClr val="969696"/>
              </a:solidFill>
              <a:effectLst/>
              <a:uLnTx/>
              <a:uFillTx/>
              <a:latin typeface="Arial Rounded MT" pitchFamily="32" charset="0"/>
              <a:ea typeface="Arial Unicode MS" panose="020B0604020202020204" pitchFamily="34" charset="-128"/>
              <a:cs typeface="Arial Unicode MS" panose="020B0604020202020204" pitchFamily="34" charset="-128"/>
            </a:endParaRPr>
          </a:p>
        </p:txBody>
      </p:sp>
      <p:sp>
        <p:nvSpPr>
          <p:cNvPr id="5" name="Footer Placeholder 4"/>
          <p:cNvSpPr>
            <a:spLocks noGrp="1"/>
          </p:cNvSpPr>
          <p:nvPr>
            <p:ph type="ftr" idx="11"/>
          </p:nvPr>
        </p:nvSpPr>
        <p:spPr/>
        <p:txBody>
          <a:bodyPr/>
          <a:p>
            <a:pPr marL="0" marR="0" lvl="0" indent="0" algn="ctr" defTabSz="449580" rtl="0" eaLnBrk="1" fontAlgn="base" latinLnBrk="0" hangingPunct="1">
              <a:lnSpc>
                <a:spcPct val="100000"/>
              </a:lnSpc>
              <a:spcBef>
                <a:spcPct val="0"/>
              </a:spcBef>
              <a:spcAft>
                <a:spcPct val="0"/>
              </a:spcAft>
              <a:buClr>
                <a:srgbClr val="000000"/>
              </a:buClr>
              <a:buSzPct val="100000"/>
              <a:buFont typeface="Arial Rounded MT" pitchFamily="32" charset="0"/>
              <a:buNone/>
              <a:tabLst>
                <a:tab pos="723900" algn="l"/>
                <a:tab pos="1447800" algn="l"/>
                <a:tab pos="2171700" algn="l"/>
                <a:tab pos="2895600" algn="l"/>
              </a:tabLst>
              <a:defRPr/>
            </a:pPr>
            <a:endParaRPr kumimoji="0" lang="en-GB" sz="1000" b="0" i="0" u="none" strike="noStrike" kern="1200" cap="none" spc="0" normalizeH="0" baseline="0" noProof="0">
              <a:ln>
                <a:noFill/>
              </a:ln>
              <a:solidFill>
                <a:srgbClr val="000000"/>
              </a:solidFill>
              <a:effectLst/>
              <a:uLnTx/>
              <a:uFillTx/>
              <a:latin typeface="Arial Rounded MT" pitchFamily="32" charset="0"/>
              <a:ea typeface="Arial Unicode MS" panose="020B0604020202020204" pitchFamily="34" charset="-128"/>
              <a:cs typeface="Arial Unicode MS" panose="020B0604020202020204" pitchFamily="34" charset="-128"/>
            </a:endParaRPr>
          </a:p>
        </p:txBody>
      </p:sp>
      <p:sp>
        <p:nvSpPr>
          <p:cNvPr id="6" name="Slide Number Placeholder 5"/>
          <p:cNvSpPr>
            <a:spLocks noGrp="1"/>
          </p:cNvSpPr>
          <p:nvPr>
            <p:ph type="sldNum" idx="12"/>
          </p:nvPr>
        </p:nvSpPr>
        <p:spPr/>
        <p:txBody>
          <a:bodyPr/>
          <a:p>
            <a:pPr lvl="0" defTabSz="449580" eaLnBrk="1" hangingPunct="1">
              <a:lnSpc>
                <a:spcPct val="100000"/>
              </a:lnSpc>
              <a:buClr>
                <a:srgbClr val="969696"/>
              </a:buClr>
              <a:buSzPct val="100000"/>
              <a:tabLst>
                <a:tab pos="723900" algn="l"/>
                <a:tab pos="1447800" algn="l"/>
              </a:tabLst>
            </a:pPr>
            <a:fld id="{9A0DB2DC-4C9A-4742-B13C-FB6460FD3503}" type="slidenum">
              <a:rPr lang="en-GB" altLang="en-US" dirty="0"/>
            </a:fld>
            <a:endParaRPr lang="en-GB"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id-ID" noProof="1"/>
          </a:p>
        </p:txBody>
      </p:sp>
      <p:sp>
        <p:nvSpPr>
          <p:cNvPr id="3" name="Vertical Text Placeholder 2"/>
          <p:cNvSpPr>
            <a:spLocks noGrp="1"/>
          </p:cNvSpPr>
          <p:nvPr>
            <p:ph type="body" orient="vert" idx="1"/>
          </p:nvPr>
        </p:nvSpPr>
        <p:spPr/>
        <p:txBody>
          <a:bodyPr vert="eaVert"/>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id-ID" noProof="1"/>
          </a:p>
        </p:txBody>
      </p:sp>
      <p:sp>
        <p:nvSpPr>
          <p:cNvPr id="4" name="Date Placeholder 3"/>
          <p:cNvSpPr>
            <a:spLocks noGrp="1"/>
          </p:cNvSpPr>
          <p:nvPr>
            <p:ph type="dt" idx="10"/>
          </p:nvPr>
        </p:nvSpPr>
        <p:spPr/>
        <p:txBody>
          <a:bodyPr/>
          <a:p>
            <a:pPr marL="0" marR="0" lvl="0" indent="0" algn="l" defTabSz="449580" rtl="0" eaLnBrk="1" fontAlgn="base" latinLnBrk="0" hangingPunct="1">
              <a:lnSpc>
                <a:spcPct val="100000"/>
              </a:lnSpc>
              <a:spcBef>
                <a:spcPct val="0"/>
              </a:spcBef>
              <a:spcAft>
                <a:spcPct val="0"/>
              </a:spcAft>
              <a:buClr>
                <a:srgbClr val="969696"/>
              </a:buClr>
              <a:buSzPct val="100000"/>
              <a:buFont typeface="Arial Rounded MT" pitchFamily="32" charset="0"/>
              <a:buNone/>
              <a:tabLst>
                <a:tab pos="723900" algn="l"/>
                <a:tab pos="1447800" algn="l"/>
              </a:tabLst>
              <a:defRPr/>
            </a:pPr>
            <a:endParaRPr kumimoji="0" lang="en-GB" sz="1000" b="0" i="0" u="none" strike="noStrike" kern="1200" cap="none" spc="0" normalizeH="0" baseline="0" noProof="0">
              <a:ln>
                <a:noFill/>
              </a:ln>
              <a:solidFill>
                <a:srgbClr val="969696"/>
              </a:solidFill>
              <a:effectLst/>
              <a:uLnTx/>
              <a:uFillTx/>
              <a:latin typeface="Arial Rounded MT" pitchFamily="32" charset="0"/>
              <a:ea typeface="Arial Unicode MS" panose="020B0604020202020204" pitchFamily="34" charset="-128"/>
              <a:cs typeface="Arial Unicode MS" panose="020B0604020202020204" pitchFamily="34" charset="-128"/>
            </a:endParaRPr>
          </a:p>
        </p:txBody>
      </p:sp>
      <p:sp>
        <p:nvSpPr>
          <p:cNvPr id="5" name="Footer Placeholder 4"/>
          <p:cNvSpPr>
            <a:spLocks noGrp="1"/>
          </p:cNvSpPr>
          <p:nvPr>
            <p:ph type="ftr" idx="11"/>
          </p:nvPr>
        </p:nvSpPr>
        <p:spPr/>
        <p:txBody>
          <a:bodyPr/>
          <a:p>
            <a:pPr marL="0" marR="0" lvl="0" indent="0" algn="ctr" defTabSz="449580" rtl="0" eaLnBrk="1" fontAlgn="base" latinLnBrk="0" hangingPunct="1">
              <a:lnSpc>
                <a:spcPct val="100000"/>
              </a:lnSpc>
              <a:spcBef>
                <a:spcPct val="0"/>
              </a:spcBef>
              <a:spcAft>
                <a:spcPct val="0"/>
              </a:spcAft>
              <a:buClr>
                <a:srgbClr val="000000"/>
              </a:buClr>
              <a:buSzPct val="100000"/>
              <a:buFont typeface="Arial Rounded MT" pitchFamily="32" charset="0"/>
              <a:buNone/>
              <a:tabLst>
                <a:tab pos="723900" algn="l"/>
                <a:tab pos="1447800" algn="l"/>
                <a:tab pos="2171700" algn="l"/>
                <a:tab pos="2895600" algn="l"/>
              </a:tabLst>
              <a:defRPr/>
            </a:pPr>
            <a:endParaRPr kumimoji="0" lang="en-GB" sz="1000" b="0" i="0" u="none" strike="noStrike" kern="1200" cap="none" spc="0" normalizeH="0" baseline="0" noProof="0">
              <a:ln>
                <a:noFill/>
              </a:ln>
              <a:solidFill>
                <a:srgbClr val="000000"/>
              </a:solidFill>
              <a:effectLst/>
              <a:uLnTx/>
              <a:uFillTx/>
              <a:latin typeface="Arial Rounded MT" pitchFamily="32" charset="0"/>
              <a:ea typeface="Arial Unicode MS" panose="020B0604020202020204" pitchFamily="34" charset="-128"/>
              <a:cs typeface="Arial Unicode MS" panose="020B0604020202020204" pitchFamily="34" charset="-128"/>
            </a:endParaRPr>
          </a:p>
        </p:txBody>
      </p:sp>
      <p:sp>
        <p:nvSpPr>
          <p:cNvPr id="6" name="Slide Number Placeholder 5"/>
          <p:cNvSpPr>
            <a:spLocks noGrp="1"/>
          </p:cNvSpPr>
          <p:nvPr>
            <p:ph type="sldNum" idx="12"/>
          </p:nvPr>
        </p:nvSpPr>
        <p:spPr/>
        <p:txBody>
          <a:bodyPr/>
          <a:p>
            <a:pPr lvl="0" defTabSz="449580" eaLnBrk="1" hangingPunct="1">
              <a:lnSpc>
                <a:spcPct val="100000"/>
              </a:lnSpc>
              <a:buClr>
                <a:srgbClr val="969696"/>
              </a:buClr>
              <a:buSzPct val="100000"/>
              <a:tabLst>
                <a:tab pos="723900" algn="l"/>
                <a:tab pos="1447800" algn="l"/>
              </a:tabLst>
            </a:pPr>
            <a:fld id="{9A0DB2DC-4C9A-4742-B13C-FB6460FD3503}" type="slidenum">
              <a:rPr lang="en-GB" altLang="en-US" dirty="0"/>
            </a:fld>
            <a:endParaRPr lang="en-GB"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noProof="1" smtClean="0"/>
              <a:t>Click to edit Master title style</a:t>
            </a:r>
            <a:endParaRPr lang="id-ID" noProof="1"/>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id-ID" noProof="1"/>
          </a:p>
        </p:txBody>
      </p:sp>
      <p:sp>
        <p:nvSpPr>
          <p:cNvPr id="4" name="Date Placeholder 3"/>
          <p:cNvSpPr>
            <a:spLocks noGrp="1"/>
          </p:cNvSpPr>
          <p:nvPr>
            <p:ph type="dt" idx="10"/>
          </p:nvPr>
        </p:nvSpPr>
        <p:spPr/>
        <p:txBody>
          <a:bodyPr/>
          <a:p>
            <a:pPr marL="0" marR="0" lvl="0" indent="0" algn="l" defTabSz="449580" rtl="0" eaLnBrk="1" fontAlgn="base" latinLnBrk="0" hangingPunct="1">
              <a:lnSpc>
                <a:spcPct val="100000"/>
              </a:lnSpc>
              <a:spcBef>
                <a:spcPct val="0"/>
              </a:spcBef>
              <a:spcAft>
                <a:spcPct val="0"/>
              </a:spcAft>
              <a:buClr>
                <a:srgbClr val="969696"/>
              </a:buClr>
              <a:buSzPct val="100000"/>
              <a:buFont typeface="Arial Rounded MT" pitchFamily="32" charset="0"/>
              <a:buNone/>
              <a:tabLst>
                <a:tab pos="723900" algn="l"/>
                <a:tab pos="1447800" algn="l"/>
              </a:tabLst>
              <a:defRPr/>
            </a:pPr>
            <a:endParaRPr kumimoji="0" lang="en-GB" sz="1000" b="0" i="0" u="none" strike="noStrike" kern="1200" cap="none" spc="0" normalizeH="0" baseline="0" noProof="0">
              <a:ln>
                <a:noFill/>
              </a:ln>
              <a:solidFill>
                <a:srgbClr val="969696"/>
              </a:solidFill>
              <a:effectLst/>
              <a:uLnTx/>
              <a:uFillTx/>
              <a:latin typeface="Arial Rounded MT" pitchFamily="32" charset="0"/>
              <a:ea typeface="Arial Unicode MS" panose="020B0604020202020204" pitchFamily="34" charset="-128"/>
              <a:cs typeface="Arial Unicode MS" panose="020B0604020202020204" pitchFamily="34" charset="-128"/>
            </a:endParaRPr>
          </a:p>
        </p:txBody>
      </p:sp>
      <p:sp>
        <p:nvSpPr>
          <p:cNvPr id="5" name="Footer Placeholder 4"/>
          <p:cNvSpPr>
            <a:spLocks noGrp="1"/>
          </p:cNvSpPr>
          <p:nvPr>
            <p:ph type="ftr" idx="11"/>
          </p:nvPr>
        </p:nvSpPr>
        <p:spPr/>
        <p:txBody>
          <a:bodyPr/>
          <a:p>
            <a:pPr marL="0" marR="0" lvl="0" indent="0" algn="ctr" defTabSz="449580" rtl="0" eaLnBrk="1" fontAlgn="base" latinLnBrk="0" hangingPunct="1">
              <a:lnSpc>
                <a:spcPct val="100000"/>
              </a:lnSpc>
              <a:spcBef>
                <a:spcPct val="0"/>
              </a:spcBef>
              <a:spcAft>
                <a:spcPct val="0"/>
              </a:spcAft>
              <a:buClr>
                <a:srgbClr val="000000"/>
              </a:buClr>
              <a:buSzPct val="100000"/>
              <a:buFont typeface="Arial Rounded MT" pitchFamily="32" charset="0"/>
              <a:buNone/>
              <a:tabLst>
                <a:tab pos="723900" algn="l"/>
                <a:tab pos="1447800" algn="l"/>
                <a:tab pos="2171700" algn="l"/>
                <a:tab pos="2895600" algn="l"/>
              </a:tabLst>
              <a:defRPr/>
            </a:pPr>
            <a:endParaRPr kumimoji="0" lang="en-GB" sz="1000" b="0" i="0" u="none" strike="noStrike" kern="1200" cap="none" spc="0" normalizeH="0" baseline="0" noProof="0">
              <a:ln>
                <a:noFill/>
              </a:ln>
              <a:solidFill>
                <a:srgbClr val="000000"/>
              </a:solidFill>
              <a:effectLst/>
              <a:uLnTx/>
              <a:uFillTx/>
              <a:latin typeface="Arial Rounded MT" pitchFamily="32" charset="0"/>
              <a:ea typeface="Arial Unicode MS" panose="020B0604020202020204" pitchFamily="34" charset="-128"/>
              <a:cs typeface="Arial Unicode MS" panose="020B0604020202020204" pitchFamily="34" charset="-128"/>
            </a:endParaRPr>
          </a:p>
        </p:txBody>
      </p:sp>
      <p:sp>
        <p:nvSpPr>
          <p:cNvPr id="6" name="Slide Number Placeholder 5"/>
          <p:cNvSpPr>
            <a:spLocks noGrp="1"/>
          </p:cNvSpPr>
          <p:nvPr>
            <p:ph type="sldNum" idx="12"/>
          </p:nvPr>
        </p:nvSpPr>
        <p:spPr/>
        <p:txBody>
          <a:bodyPr/>
          <a:p>
            <a:pPr lvl="0" defTabSz="449580" eaLnBrk="1" hangingPunct="1">
              <a:lnSpc>
                <a:spcPct val="100000"/>
              </a:lnSpc>
              <a:buClr>
                <a:srgbClr val="969696"/>
              </a:buClr>
              <a:buSzPct val="100000"/>
              <a:tabLst>
                <a:tab pos="723900" algn="l"/>
                <a:tab pos="1447800" algn="l"/>
              </a:tabLst>
            </a:pPr>
            <a:fld id="{9A0DB2DC-4C9A-4742-B13C-FB6460FD3503}" type="slidenum">
              <a:rPr lang="en-GB" altLang="en-US" dirty="0"/>
            </a:fld>
            <a:endParaRPr lang="en-GB"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1" smtClean="0"/>
              <a:t>Click to edit Master title style</a:t>
            </a:r>
            <a:endParaRPr lang="id-ID"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noProof="1" smtClean="0"/>
              <a:t>Click to edit Master subtitle style</a:t>
            </a:r>
            <a:endParaRPr lang="id-ID" noProof="1"/>
          </a:p>
        </p:txBody>
      </p:sp>
      <p:sp>
        <p:nvSpPr>
          <p:cNvPr id="4" name="Date Placeholder 3"/>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rgbClr val="C0C0C0"/>
              </a:solidFill>
              <a:effectLst/>
              <a:uLnTx/>
              <a:uFillTx/>
              <a:latin typeface="Arial Rounded MT" pitchFamily="32" charset="0"/>
              <a:ea typeface="+mn-ea"/>
              <a:cs typeface="Arial" panose="020B0604020202020204" pitchFamily="34" charset="0"/>
            </a:endParaRPr>
          </a:p>
        </p:txBody>
      </p:sp>
      <p:sp>
        <p:nvSpPr>
          <p:cNvPr id="5" name="Slide Number Placeholder 4"/>
          <p:cNvSpPr>
            <a:spLocks noGrp="1"/>
          </p:cNvSpPr>
          <p:nvPr>
            <p:ph type="sldNum" sz="quarter" idx="11"/>
          </p:nvPr>
        </p:nvSpPr>
        <p:spPr/>
        <p:txBody>
          <a:bodyPr/>
          <a:p>
            <a:pPr lvl="0" eaLnBrk="1" hangingPunct="1">
              <a:lnSpc>
                <a:spcPct val="100000"/>
              </a:lnSpc>
              <a:buClrTx/>
              <a:buSzTx/>
            </a:pPr>
            <a:fld id="{9A0DB2DC-4C9A-4742-B13C-FB6460FD3503}" type="slidenum">
              <a:rPr lang="en-US" altLang="x-none" dirty="0"/>
            </a:fld>
            <a:endParaRPr lang="en-US" altLang="x-none" dirty="0">
              <a:latin typeface="Arial" panose="020B0604020202020204" pitchFamily="34" charset="0"/>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id-ID" noProof="1"/>
          </a:p>
        </p:txBody>
      </p:sp>
      <p:sp>
        <p:nvSpPr>
          <p:cNvPr id="3" name="Content Placeholder 2"/>
          <p:cNvSpPr>
            <a:spLocks noGrp="1"/>
          </p:cNvSpPr>
          <p:nvPr>
            <p:ph idx="1"/>
          </p:nvPr>
        </p:nvSpPr>
        <p:spPr/>
        <p:txBody>
          <a:body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id-ID" noProof="1"/>
          </a:p>
        </p:txBody>
      </p:sp>
      <p:sp>
        <p:nvSpPr>
          <p:cNvPr id="4" name="Date Placeholder 3"/>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rgbClr val="C0C0C0"/>
              </a:solidFill>
              <a:effectLst/>
              <a:uLnTx/>
              <a:uFillTx/>
              <a:latin typeface="Arial Rounded MT" pitchFamily="32" charset="0"/>
              <a:ea typeface="+mn-ea"/>
              <a:cs typeface="Arial" panose="020B0604020202020204" pitchFamily="34" charset="0"/>
            </a:endParaRPr>
          </a:p>
        </p:txBody>
      </p:sp>
      <p:sp>
        <p:nvSpPr>
          <p:cNvPr id="5" name="Slide Number Placeholder 4"/>
          <p:cNvSpPr>
            <a:spLocks noGrp="1"/>
          </p:cNvSpPr>
          <p:nvPr>
            <p:ph type="sldNum" sz="quarter" idx="11"/>
          </p:nvPr>
        </p:nvSpPr>
        <p:spPr/>
        <p:txBody>
          <a:bodyPr/>
          <a:p>
            <a:pPr lvl="0" eaLnBrk="1" hangingPunct="1">
              <a:lnSpc>
                <a:spcPct val="100000"/>
              </a:lnSpc>
              <a:buClrTx/>
              <a:buSzTx/>
            </a:pPr>
            <a:fld id="{9A0DB2DC-4C9A-4742-B13C-FB6460FD3503}" type="slidenum">
              <a:rPr lang="en-US" altLang="x-none" dirty="0"/>
            </a:fld>
            <a:endParaRPr lang="en-US" altLang="x-none" dirty="0">
              <a:latin typeface="Arial" panose="020B0604020202020204" pitchFamily="34" charset="0"/>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1" smtClean="0"/>
              <a:t>Click to edit Master title style</a:t>
            </a:r>
            <a:endParaRPr lang="id-ID"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noProof="1" smtClean="0"/>
              <a:t>Click to edit Master text styles</a:t>
            </a:r>
            <a:endParaRPr lang="en-US" noProof="1" smtClean="0"/>
          </a:p>
        </p:txBody>
      </p:sp>
      <p:sp>
        <p:nvSpPr>
          <p:cNvPr id="4" name="Date Placeholder 3"/>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rgbClr val="C0C0C0"/>
              </a:solidFill>
              <a:effectLst/>
              <a:uLnTx/>
              <a:uFillTx/>
              <a:latin typeface="Arial Rounded MT" pitchFamily="32" charset="0"/>
              <a:ea typeface="+mn-ea"/>
              <a:cs typeface="Arial" panose="020B0604020202020204" pitchFamily="34" charset="0"/>
            </a:endParaRPr>
          </a:p>
        </p:txBody>
      </p:sp>
      <p:sp>
        <p:nvSpPr>
          <p:cNvPr id="5" name="Slide Number Placeholder 4"/>
          <p:cNvSpPr>
            <a:spLocks noGrp="1"/>
          </p:cNvSpPr>
          <p:nvPr>
            <p:ph type="sldNum" sz="quarter" idx="11"/>
          </p:nvPr>
        </p:nvSpPr>
        <p:spPr/>
        <p:txBody>
          <a:bodyPr/>
          <a:p>
            <a:pPr lvl="0" eaLnBrk="1" hangingPunct="1">
              <a:lnSpc>
                <a:spcPct val="100000"/>
              </a:lnSpc>
              <a:buClrTx/>
              <a:buSzTx/>
            </a:pPr>
            <a:fld id="{9A0DB2DC-4C9A-4742-B13C-FB6460FD3503}" type="slidenum">
              <a:rPr lang="en-US" altLang="x-none" dirty="0"/>
            </a:fld>
            <a:endParaRPr lang="en-US" altLang="x-none" dirty="0">
              <a:latin typeface="Arial" panose="020B0604020202020204" pitchFamily="34" charset="0"/>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id-ID" noProof="1"/>
          </a:p>
        </p:txBody>
      </p:sp>
      <p:sp>
        <p:nvSpPr>
          <p:cNvPr id="3" name="Content Placeholder 2"/>
          <p:cNvSpPr>
            <a:spLocks noGrp="1"/>
          </p:cNvSpPr>
          <p:nvPr>
            <p:ph sz="half" idx="1"/>
          </p:nvPr>
        </p:nvSpPr>
        <p:spPr>
          <a:xfrm>
            <a:off x="360363" y="3536950"/>
            <a:ext cx="3602037" cy="2052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id-ID" noProof="1"/>
          </a:p>
        </p:txBody>
      </p:sp>
      <p:sp>
        <p:nvSpPr>
          <p:cNvPr id="4" name="Content Placeholder 3"/>
          <p:cNvSpPr>
            <a:spLocks noGrp="1"/>
          </p:cNvSpPr>
          <p:nvPr>
            <p:ph sz="half" idx="2"/>
          </p:nvPr>
        </p:nvSpPr>
        <p:spPr>
          <a:xfrm>
            <a:off x="4114800" y="3536950"/>
            <a:ext cx="3603625" cy="2052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id-ID" noProof="1"/>
          </a:p>
        </p:txBody>
      </p:sp>
      <p:sp>
        <p:nvSpPr>
          <p:cNvPr id="5" name="Date Placeholder 4"/>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rgbClr val="C0C0C0"/>
              </a:solidFill>
              <a:effectLst/>
              <a:uLnTx/>
              <a:uFillTx/>
              <a:latin typeface="Arial Rounded MT" pitchFamily="32" charset="0"/>
              <a:ea typeface="+mn-ea"/>
              <a:cs typeface="Arial" panose="020B0604020202020204" pitchFamily="34" charset="0"/>
            </a:endParaRPr>
          </a:p>
        </p:txBody>
      </p:sp>
      <p:sp>
        <p:nvSpPr>
          <p:cNvPr id="6" name="Slide Number Placeholder 5"/>
          <p:cNvSpPr>
            <a:spLocks noGrp="1"/>
          </p:cNvSpPr>
          <p:nvPr>
            <p:ph type="sldNum" sz="quarter" idx="11"/>
          </p:nvPr>
        </p:nvSpPr>
        <p:spPr/>
        <p:txBody>
          <a:bodyPr/>
          <a:p>
            <a:pPr lvl="0" eaLnBrk="1" hangingPunct="1">
              <a:lnSpc>
                <a:spcPct val="100000"/>
              </a:lnSpc>
              <a:buClrTx/>
              <a:buSzTx/>
            </a:pPr>
            <a:fld id="{9A0DB2DC-4C9A-4742-B13C-FB6460FD3503}" type="slidenum">
              <a:rPr lang="en-US" altLang="x-none" dirty="0"/>
            </a:fld>
            <a:endParaRPr lang="en-US" altLang="x-none" dirty="0">
              <a:latin typeface="Arial" panose="020B0604020202020204" pitchFamily="34" charset="0"/>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noProof="1" smtClean="0"/>
              <a:t>Click to edit Master title style</a:t>
            </a:r>
            <a:endParaRPr lang="id-ID"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smtClean="0"/>
              <a:t>Click to edit Master text styles</a:t>
            </a:r>
            <a:endParaRPr lang="en-US"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id-ID"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smtClean="0"/>
              <a:t>Click to edit Master text styles</a:t>
            </a:r>
            <a:endParaRPr lang="en-US"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id-ID" noProof="1"/>
          </a:p>
        </p:txBody>
      </p:sp>
      <p:sp>
        <p:nvSpPr>
          <p:cNvPr id="7" name="Date Placeholder 6"/>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rgbClr val="C0C0C0"/>
              </a:solidFill>
              <a:effectLst/>
              <a:uLnTx/>
              <a:uFillTx/>
              <a:latin typeface="Arial Rounded MT" pitchFamily="32" charset="0"/>
              <a:ea typeface="+mn-ea"/>
              <a:cs typeface="Arial" panose="020B0604020202020204" pitchFamily="34" charset="0"/>
            </a:endParaRPr>
          </a:p>
        </p:txBody>
      </p:sp>
      <p:sp>
        <p:nvSpPr>
          <p:cNvPr id="8" name="Slide Number Placeholder 7"/>
          <p:cNvSpPr>
            <a:spLocks noGrp="1"/>
          </p:cNvSpPr>
          <p:nvPr>
            <p:ph type="sldNum" sz="quarter" idx="11"/>
          </p:nvPr>
        </p:nvSpPr>
        <p:spPr/>
        <p:txBody>
          <a:bodyPr/>
          <a:p>
            <a:pPr lvl="0" eaLnBrk="1" hangingPunct="1">
              <a:lnSpc>
                <a:spcPct val="100000"/>
              </a:lnSpc>
              <a:buClrTx/>
              <a:buSzTx/>
            </a:pPr>
            <a:fld id="{9A0DB2DC-4C9A-4742-B13C-FB6460FD3503}" type="slidenum">
              <a:rPr lang="en-US" altLang="x-none" dirty="0"/>
            </a:fld>
            <a:endParaRPr lang="en-US" altLang="x-none" dirty="0">
              <a:latin typeface="Arial" panose="020B0604020202020204" pitchFamily="34" charset="0"/>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id-ID" noProof="1"/>
          </a:p>
        </p:txBody>
      </p:sp>
      <p:sp>
        <p:nvSpPr>
          <p:cNvPr id="3" name="Date Placeholder 2"/>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rgbClr val="C0C0C0"/>
              </a:solidFill>
              <a:effectLst/>
              <a:uLnTx/>
              <a:uFillTx/>
              <a:latin typeface="Arial Rounded MT" pitchFamily="32" charset="0"/>
              <a:ea typeface="+mn-ea"/>
              <a:cs typeface="Arial" panose="020B0604020202020204" pitchFamily="34" charset="0"/>
            </a:endParaRPr>
          </a:p>
        </p:txBody>
      </p:sp>
      <p:sp>
        <p:nvSpPr>
          <p:cNvPr id="4" name="Slide Number Placeholder 3"/>
          <p:cNvSpPr>
            <a:spLocks noGrp="1"/>
          </p:cNvSpPr>
          <p:nvPr>
            <p:ph type="sldNum" sz="quarter" idx="11"/>
          </p:nvPr>
        </p:nvSpPr>
        <p:spPr/>
        <p:txBody>
          <a:bodyPr/>
          <a:p>
            <a:pPr lvl="0" eaLnBrk="1" hangingPunct="1">
              <a:lnSpc>
                <a:spcPct val="100000"/>
              </a:lnSpc>
              <a:buClrTx/>
              <a:buSzTx/>
            </a:pPr>
            <a:fld id="{9A0DB2DC-4C9A-4742-B13C-FB6460FD3503}" type="slidenum">
              <a:rPr lang="en-US" altLang="x-none" dirty="0"/>
            </a:fld>
            <a:endParaRPr lang="en-US" altLang="x-none" dirty="0">
              <a:latin typeface="Arial" panose="020B0604020202020204" pitchFamily="34" charset="0"/>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rgbClr val="C0C0C0"/>
              </a:solidFill>
              <a:effectLst/>
              <a:uLnTx/>
              <a:uFillTx/>
              <a:latin typeface="Arial Rounded MT" pitchFamily="32" charset="0"/>
              <a:ea typeface="+mn-ea"/>
              <a:cs typeface="Arial" panose="020B0604020202020204" pitchFamily="34" charset="0"/>
            </a:endParaRPr>
          </a:p>
        </p:txBody>
      </p:sp>
      <p:sp>
        <p:nvSpPr>
          <p:cNvPr id="3" name="Slide Number Placeholder 2"/>
          <p:cNvSpPr>
            <a:spLocks noGrp="1"/>
          </p:cNvSpPr>
          <p:nvPr>
            <p:ph type="sldNum" sz="quarter" idx="11"/>
          </p:nvPr>
        </p:nvSpPr>
        <p:spPr/>
        <p:txBody>
          <a:bodyPr/>
          <a:p>
            <a:pPr lvl="0" eaLnBrk="1" hangingPunct="1">
              <a:lnSpc>
                <a:spcPct val="100000"/>
              </a:lnSpc>
              <a:buClrTx/>
              <a:buSzTx/>
            </a:pPr>
            <a:fld id="{9A0DB2DC-4C9A-4742-B13C-FB6460FD3503}" type="slidenum">
              <a:rPr lang="en-US" altLang="x-none" dirty="0"/>
            </a:fld>
            <a:endParaRPr lang="en-US" altLang="x-none" dirty="0">
              <a:latin typeface="Arial" panose="020B0604020202020204" pitchFamily="34" charset="0"/>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noProof="1" smtClean="0"/>
              <a:t>Click to edit Master title style</a:t>
            </a:r>
            <a:endParaRPr lang="id-ID"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id-ID"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smtClean="0"/>
              <a:t>Click to edit Master text styles</a:t>
            </a:r>
            <a:endParaRPr lang="en-US" noProof="1" smtClean="0"/>
          </a:p>
        </p:txBody>
      </p:sp>
      <p:sp>
        <p:nvSpPr>
          <p:cNvPr id="5" name="Date Placeholder 4"/>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rgbClr val="C0C0C0"/>
              </a:solidFill>
              <a:effectLst/>
              <a:uLnTx/>
              <a:uFillTx/>
              <a:latin typeface="Arial Rounded MT" pitchFamily="32" charset="0"/>
              <a:ea typeface="+mn-ea"/>
              <a:cs typeface="Arial" panose="020B0604020202020204" pitchFamily="34" charset="0"/>
            </a:endParaRPr>
          </a:p>
        </p:txBody>
      </p:sp>
      <p:sp>
        <p:nvSpPr>
          <p:cNvPr id="6" name="Slide Number Placeholder 5"/>
          <p:cNvSpPr>
            <a:spLocks noGrp="1"/>
          </p:cNvSpPr>
          <p:nvPr>
            <p:ph type="sldNum" sz="quarter" idx="11"/>
          </p:nvPr>
        </p:nvSpPr>
        <p:spPr/>
        <p:txBody>
          <a:bodyPr/>
          <a:p>
            <a:pPr lvl="0" eaLnBrk="1" hangingPunct="1">
              <a:lnSpc>
                <a:spcPct val="100000"/>
              </a:lnSpc>
              <a:buClrTx/>
              <a:buSzTx/>
            </a:pPr>
            <a:fld id="{9A0DB2DC-4C9A-4742-B13C-FB6460FD3503}" type="slidenum">
              <a:rPr lang="en-US" altLang="x-none" dirty="0"/>
            </a:fld>
            <a:endParaRPr lang="en-US" altLang="x-none" dirty="0">
              <a:latin typeface="Arial" panose="020B0604020202020204" pitchFamily="34" charset="0"/>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id-ID" noProof="1"/>
          </a:p>
        </p:txBody>
      </p:sp>
      <p:sp>
        <p:nvSpPr>
          <p:cNvPr id="3" name="Content Placeholder 2"/>
          <p:cNvSpPr>
            <a:spLocks noGrp="1"/>
          </p:cNvSpPr>
          <p:nvPr>
            <p:ph idx="1"/>
          </p:nvPr>
        </p:nvSpPr>
        <p:spPr/>
        <p:txBody>
          <a:body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id-ID" noProof="1"/>
          </a:p>
        </p:txBody>
      </p:sp>
      <p:sp>
        <p:nvSpPr>
          <p:cNvPr id="4" name="Date Placeholder 3"/>
          <p:cNvSpPr>
            <a:spLocks noGrp="1"/>
          </p:cNvSpPr>
          <p:nvPr>
            <p:ph type="dt" idx="10"/>
          </p:nvPr>
        </p:nvSpPr>
        <p:spPr/>
        <p:txBody>
          <a:bodyPr/>
          <a:p>
            <a:pPr marL="0" marR="0" lvl="0" indent="0" algn="l" defTabSz="449580" rtl="0" eaLnBrk="1" fontAlgn="base" latinLnBrk="0" hangingPunct="1">
              <a:lnSpc>
                <a:spcPct val="100000"/>
              </a:lnSpc>
              <a:spcBef>
                <a:spcPct val="0"/>
              </a:spcBef>
              <a:spcAft>
                <a:spcPct val="0"/>
              </a:spcAft>
              <a:buClr>
                <a:srgbClr val="969696"/>
              </a:buClr>
              <a:buSzPct val="100000"/>
              <a:buFont typeface="Arial Rounded MT" pitchFamily="32" charset="0"/>
              <a:buNone/>
              <a:tabLst>
                <a:tab pos="723900" algn="l"/>
                <a:tab pos="1447800" algn="l"/>
              </a:tabLst>
              <a:defRPr/>
            </a:pPr>
            <a:endParaRPr kumimoji="0" lang="en-GB" sz="1000" b="0" i="0" u="none" strike="noStrike" kern="1200" cap="none" spc="0" normalizeH="0" baseline="0" noProof="0">
              <a:ln>
                <a:noFill/>
              </a:ln>
              <a:solidFill>
                <a:srgbClr val="969696"/>
              </a:solidFill>
              <a:effectLst/>
              <a:uLnTx/>
              <a:uFillTx/>
              <a:latin typeface="Arial Rounded MT" pitchFamily="32" charset="0"/>
              <a:ea typeface="Arial Unicode MS" panose="020B0604020202020204" pitchFamily="34" charset="-128"/>
              <a:cs typeface="Arial Unicode MS" panose="020B0604020202020204" pitchFamily="34" charset="-128"/>
            </a:endParaRPr>
          </a:p>
        </p:txBody>
      </p:sp>
      <p:sp>
        <p:nvSpPr>
          <p:cNvPr id="5" name="Footer Placeholder 4"/>
          <p:cNvSpPr>
            <a:spLocks noGrp="1"/>
          </p:cNvSpPr>
          <p:nvPr>
            <p:ph type="ftr" idx="11"/>
          </p:nvPr>
        </p:nvSpPr>
        <p:spPr/>
        <p:txBody>
          <a:bodyPr/>
          <a:p>
            <a:pPr marL="0" marR="0" lvl="0" indent="0" algn="ctr" defTabSz="449580" rtl="0" eaLnBrk="1" fontAlgn="base" latinLnBrk="0" hangingPunct="1">
              <a:lnSpc>
                <a:spcPct val="100000"/>
              </a:lnSpc>
              <a:spcBef>
                <a:spcPct val="0"/>
              </a:spcBef>
              <a:spcAft>
                <a:spcPct val="0"/>
              </a:spcAft>
              <a:buClr>
                <a:srgbClr val="000000"/>
              </a:buClr>
              <a:buSzPct val="100000"/>
              <a:buFont typeface="Arial Rounded MT" pitchFamily="32" charset="0"/>
              <a:buNone/>
              <a:tabLst>
                <a:tab pos="723900" algn="l"/>
                <a:tab pos="1447800" algn="l"/>
                <a:tab pos="2171700" algn="l"/>
                <a:tab pos="2895600" algn="l"/>
              </a:tabLst>
              <a:defRPr/>
            </a:pPr>
            <a:endParaRPr kumimoji="0" lang="en-GB" sz="1000" b="0" i="0" u="none" strike="noStrike" kern="1200" cap="none" spc="0" normalizeH="0" baseline="0" noProof="0">
              <a:ln>
                <a:noFill/>
              </a:ln>
              <a:solidFill>
                <a:srgbClr val="000000"/>
              </a:solidFill>
              <a:effectLst/>
              <a:uLnTx/>
              <a:uFillTx/>
              <a:latin typeface="Arial Rounded MT" pitchFamily="32" charset="0"/>
              <a:ea typeface="Arial Unicode MS" panose="020B0604020202020204" pitchFamily="34" charset="-128"/>
              <a:cs typeface="Arial Unicode MS" panose="020B0604020202020204" pitchFamily="34" charset="-128"/>
            </a:endParaRPr>
          </a:p>
        </p:txBody>
      </p:sp>
      <p:sp>
        <p:nvSpPr>
          <p:cNvPr id="6" name="Slide Number Placeholder 5"/>
          <p:cNvSpPr>
            <a:spLocks noGrp="1"/>
          </p:cNvSpPr>
          <p:nvPr>
            <p:ph type="sldNum" idx="12"/>
          </p:nvPr>
        </p:nvSpPr>
        <p:spPr/>
        <p:txBody>
          <a:bodyPr/>
          <a:p>
            <a:pPr lvl="0" defTabSz="449580" eaLnBrk="1" hangingPunct="1">
              <a:lnSpc>
                <a:spcPct val="100000"/>
              </a:lnSpc>
              <a:buClr>
                <a:srgbClr val="969696"/>
              </a:buClr>
              <a:buSzPct val="100000"/>
              <a:tabLst>
                <a:tab pos="723900" algn="l"/>
                <a:tab pos="1447800" algn="l"/>
              </a:tabLst>
            </a:pPr>
            <a:fld id="{9A0DB2DC-4C9A-4742-B13C-FB6460FD3503}" type="slidenum">
              <a:rPr lang="en-GB" altLang="en-US" dirty="0"/>
            </a:fld>
            <a:endParaRPr lang="en-GB"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noProof="1" smtClean="0"/>
              <a:t>Click to edit Master title style</a:t>
            </a:r>
            <a:endParaRPr lang="id-ID" noProof="1"/>
          </a:p>
        </p:txBody>
      </p:sp>
      <p:sp>
        <p:nvSpPr>
          <p:cNvPr id="3" name="Picture Placeholder 2"/>
          <p:cNvSpPr>
            <a:spLocks noGrp="1"/>
          </p:cNvSpPr>
          <p:nvPr>
            <p:ph type="pic" idx="1"/>
          </p:nvPr>
        </p:nvSpPr>
        <p:spPr>
          <a:xfrm>
            <a:off x="1792288" y="612775"/>
            <a:ext cx="5486400" cy="4114800"/>
          </a:xfrm>
        </p:spPr>
        <p:txBody>
          <a:bodyPr vert="horz" wrap="square" lIns="32146" tIns="0" rIns="32146" bIns="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43255" rtl="0" eaLnBrk="0" fontAlgn="base" latinLnBrk="0" hangingPunct="0">
              <a:lnSpc>
                <a:spcPct val="110000"/>
              </a:lnSpc>
              <a:spcBef>
                <a:spcPct val="0"/>
              </a:spcBef>
              <a:spcAft>
                <a:spcPct val="0"/>
              </a:spcAft>
              <a:buClrTx/>
              <a:buSzTx/>
              <a:buFontTx/>
              <a:buNone/>
              <a:defRPr/>
            </a:pPr>
            <a:endParaRPr kumimoji="0" lang="id-ID"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smtClean="0"/>
              <a:t>Click to edit Master text styles</a:t>
            </a:r>
            <a:endParaRPr lang="en-US" noProof="1" smtClean="0"/>
          </a:p>
        </p:txBody>
      </p:sp>
      <p:sp>
        <p:nvSpPr>
          <p:cNvPr id="5" name="Date Placeholder 4"/>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rgbClr val="C0C0C0"/>
              </a:solidFill>
              <a:effectLst/>
              <a:uLnTx/>
              <a:uFillTx/>
              <a:latin typeface="Arial Rounded MT" pitchFamily="32" charset="0"/>
              <a:ea typeface="+mn-ea"/>
              <a:cs typeface="Arial" panose="020B0604020202020204" pitchFamily="34" charset="0"/>
            </a:endParaRPr>
          </a:p>
        </p:txBody>
      </p:sp>
      <p:sp>
        <p:nvSpPr>
          <p:cNvPr id="6" name="Slide Number Placeholder 5"/>
          <p:cNvSpPr>
            <a:spLocks noGrp="1"/>
          </p:cNvSpPr>
          <p:nvPr>
            <p:ph type="sldNum" sz="quarter" idx="11"/>
          </p:nvPr>
        </p:nvSpPr>
        <p:spPr/>
        <p:txBody>
          <a:bodyPr/>
          <a:p>
            <a:pPr lvl="0" eaLnBrk="1" hangingPunct="1">
              <a:lnSpc>
                <a:spcPct val="100000"/>
              </a:lnSpc>
              <a:buClrTx/>
              <a:buSzTx/>
            </a:pPr>
            <a:fld id="{9A0DB2DC-4C9A-4742-B13C-FB6460FD3503}" type="slidenum">
              <a:rPr lang="en-US" altLang="x-none" dirty="0"/>
            </a:fld>
            <a:endParaRPr lang="en-US" altLang="x-none" dirty="0">
              <a:latin typeface="Arial" panose="020B0604020202020204" pitchFamily="34" charset="0"/>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id-ID" noProof="1"/>
          </a:p>
        </p:txBody>
      </p:sp>
      <p:sp>
        <p:nvSpPr>
          <p:cNvPr id="3" name="Vertical Text Placeholder 2"/>
          <p:cNvSpPr>
            <a:spLocks noGrp="1"/>
          </p:cNvSpPr>
          <p:nvPr>
            <p:ph type="body" orient="vert" idx="1"/>
          </p:nvPr>
        </p:nvSpPr>
        <p:spPr/>
        <p:txBody>
          <a:bodyPr vert="eaVert"/>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id-ID" noProof="1"/>
          </a:p>
        </p:txBody>
      </p:sp>
      <p:sp>
        <p:nvSpPr>
          <p:cNvPr id="4" name="Date Placeholder 3"/>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rgbClr val="C0C0C0"/>
              </a:solidFill>
              <a:effectLst/>
              <a:uLnTx/>
              <a:uFillTx/>
              <a:latin typeface="Arial Rounded MT" pitchFamily="32" charset="0"/>
              <a:ea typeface="+mn-ea"/>
              <a:cs typeface="Arial" panose="020B0604020202020204" pitchFamily="34" charset="0"/>
            </a:endParaRPr>
          </a:p>
        </p:txBody>
      </p:sp>
      <p:sp>
        <p:nvSpPr>
          <p:cNvPr id="5" name="Slide Number Placeholder 4"/>
          <p:cNvSpPr>
            <a:spLocks noGrp="1"/>
          </p:cNvSpPr>
          <p:nvPr>
            <p:ph type="sldNum" sz="quarter" idx="11"/>
          </p:nvPr>
        </p:nvSpPr>
        <p:spPr/>
        <p:txBody>
          <a:bodyPr/>
          <a:p>
            <a:pPr lvl="0" eaLnBrk="1" hangingPunct="1">
              <a:lnSpc>
                <a:spcPct val="100000"/>
              </a:lnSpc>
              <a:buClrTx/>
              <a:buSzTx/>
            </a:pPr>
            <a:fld id="{9A0DB2DC-4C9A-4742-B13C-FB6460FD3503}" type="slidenum">
              <a:rPr lang="en-US" altLang="x-none" dirty="0"/>
            </a:fld>
            <a:endParaRPr lang="en-US" altLang="x-none" dirty="0">
              <a:latin typeface="Arial" panose="020B0604020202020204" pitchFamily="34" charset="0"/>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92800" y="885825"/>
            <a:ext cx="1843088" cy="4703763"/>
          </a:xfrm>
        </p:spPr>
        <p:txBody>
          <a:bodyPr vert="eaVert"/>
          <a:lstStyle/>
          <a:p>
            <a:r>
              <a:rPr lang="en-US" noProof="1" smtClean="0"/>
              <a:t>Click to edit Master title style</a:t>
            </a:r>
            <a:endParaRPr lang="id-ID" noProof="1"/>
          </a:p>
        </p:txBody>
      </p:sp>
      <p:sp>
        <p:nvSpPr>
          <p:cNvPr id="3" name="Vertical Text Placeholder 2"/>
          <p:cNvSpPr>
            <a:spLocks noGrp="1"/>
          </p:cNvSpPr>
          <p:nvPr>
            <p:ph type="body" orient="vert" idx="1"/>
          </p:nvPr>
        </p:nvSpPr>
        <p:spPr>
          <a:xfrm>
            <a:off x="360363" y="885825"/>
            <a:ext cx="5380037" cy="4703763"/>
          </a:xfrm>
        </p:spPr>
        <p:txBody>
          <a:bodyPr vert="eaVert"/>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id-ID" noProof="1"/>
          </a:p>
        </p:txBody>
      </p:sp>
      <p:sp>
        <p:nvSpPr>
          <p:cNvPr id="4" name="Date Placeholder 3"/>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rgbClr val="C0C0C0"/>
              </a:solidFill>
              <a:effectLst/>
              <a:uLnTx/>
              <a:uFillTx/>
              <a:latin typeface="Arial Rounded MT" pitchFamily="32" charset="0"/>
              <a:ea typeface="+mn-ea"/>
              <a:cs typeface="Arial" panose="020B0604020202020204" pitchFamily="34" charset="0"/>
            </a:endParaRPr>
          </a:p>
        </p:txBody>
      </p:sp>
      <p:sp>
        <p:nvSpPr>
          <p:cNvPr id="5" name="Slide Number Placeholder 4"/>
          <p:cNvSpPr>
            <a:spLocks noGrp="1"/>
          </p:cNvSpPr>
          <p:nvPr>
            <p:ph type="sldNum" sz="quarter" idx="11"/>
          </p:nvPr>
        </p:nvSpPr>
        <p:spPr/>
        <p:txBody>
          <a:bodyPr/>
          <a:p>
            <a:pPr lvl="0" eaLnBrk="1" hangingPunct="1">
              <a:lnSpc>
                <a:spcPct val="100000"/>
              </a:lnSpc>
              <a:buClrTx/>
              <a:buSzTx/>
            </a:pPr>
            <a:fld id="{9A0DB2DC-4C9A-4742-B13C-FB6460FD3503}" type="slidenum">
              <a:rPr lang="en-US" altLang="x-none" dirty="0"/>
            </a:fld>
            <a:endParaRPr lang="en-US" altLang="x-none" dirty="0">
              <a:latin typeface="Arial" panose="020B0604020202020204" pitchFamily="34" charset="0"/>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77825" y="885825"/>
            <a:ext cx="7358063" cy="2320925"/>
          </a:xfrm>
        </p:spPr>
        <p:txBody>
          <a:bodyPr/>
          <a:lstStyle/>
          <a:p>
            <a:r>
              <a:rPr lang="en-US" noProof="1" smtClean="0"/>
              <a:t>Click to edit Master title style</a:t>
            </a:r>
            <a:endParaRPr lang="id-ID" noProof="1"/>
          </a:p>
        </p:txBody>
      </p:sp>
      <p:sp>
        <p:nvSpPr>
          <p:cNvPr id="3" name="Date Placeholder 2"/>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rgbClr val="C0C0C0"/>
              </a:solidFill>
              <a:effectLst/>
              <a:uLnTx/>
              <a:uFillTx/>
              <a:latin typeface="Arial Rounded MT" pitchFamily="32" charset="0"/>
              <a:ea typeface="+mn-ea"/>
              <a:cs typeface="Arial" panose="020B0604020202020204" pitchFamily="34" charset="0"/>
            </a:endParaRPr>
          </a:p>
        </p:txBody>
      </p:sp>
      <p:sp>
        <p:nvSpPr>
          <p:cNvPr id="4" name="Slide Number Placeholder 3"/>
          <p:cNvSpPr>
            <a:spLocks noGrp="1"/>
          </p:cNvSpPr>
          <p:nvPr>
            <p:ph type="sldNum" sz="quarter" idx="11"/>
          </p:nvPr>
        </p:nvSpPr>
        <p:spPr/>
        <p:txBody>
          <a:bodyPr/>
          <a:p>
            <a:pPr lvl="0" eaLnBrk="1" hangingPunct="1">
              <a:lnSpc>
                <a:spcPct val="100000"/>
              </a:lnSpc>
              <a:buClrTx/>
              <a:buSzTx/>
            </a:pPr>
            <a:fld id="{9A0DB2DC-4C9A-4742-B13C-FB6460FD3503}" type="slidenum">
              <a:rPr lang="en-US" altLang="x-none" dirty="0"/>
            </a:fld>
            <a:endParaRPr lang="en-US" altLang="x-none" dirty="0">
              <a:latin typeface="Arial" panose="020B0604020202020204" pitchFamily="34" charset="0"/>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noProof="1" smtClean="0"/>
              <a:t>Click to edit Master title style</a:t>
            </a:r>
            <a:endParaRPr lang="id-ID" noProof="1"/>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noProof="1" smtClean="0"/>
              <a:t>Click to edit Master subtitle style</a:t>
            </a:r>
            <a:endParaRPr lang="id-ID" noProof="1"/>
          </a:p>
        </p:txBody>
      </p:sp>
      <p:sp>
        <p:nvSpPr>
          <p:cNvPr id="4" name="Date Placeholder 3"/>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rgbClr val="C0C0C0"/>
              </a:solidFill>
              <a:effectLst/>
              <a:uLnTx/>
              <a:uFillTx/>
              <a:latin typeface="Arial Rounded MT" pitchFamily="32" charset="0"/>
              <a:ea typeface="+mn-ea"/>
              <a:cs typeface="Arial" panose="020B0604020202020204" pitchFamily="34" charset="0"/>
            </a:endParaRPr>
          </a:p>
        </p:txBody>
      </p:sp>
      <p:sp>
        <p:nvSpPr>
          <p:cNvPr id="5" name="Slide Number Placeholder 4"/>
          <p:cNvSpPr>
            <a:spLocks noGrp="1"/>
          </p:cNvSpPr>
          <p:nvPr>
            <p:ph type="sldNum" sz="quarter" idx="11"/>
          </p:nvPr>
        </p:nvSpPr>
        <p:spPr/>
        <p:txBody>
          <a:bodyPr/>
          <a:p>
            <a:pPr lvl="0" eaLnBrk="1" hangingPunct="1">
              <a:lnSpc>
                <a:spcPct val="100000"/>
              </a:lnSpc>
              <a:buClrTx/>
              <a:buSzTx/>
            </a:pPr>
            <a:fld id="{9A0DB2DC-4C9A-4742-B13C-FB6460FD3503}" type="slidenum">
              <a:rPr lang="en-US" altLang="x-none" dirty="0"/>
            </a:fld>
            <a:endParaRPr lang="en-US" altLang="x-none" dirty="0">
              <a:latin typeface="Arial" panose="020B0604020202020204" pitchFamily="34" charset="0"/>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noProof="1" smtClean="0"/>
              <a:t>Click to edit Master title style</a:t>
            </a:r>
            <a:endParaRPr lang="id-ID" noProof="1"/>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id-ID" noProof="1"/>
          </a:p>
        </p:txBody>
      </p:sp>
      <p:sp>
        <p:nvSpPr>
          <p:cNvPr id="4" name="Date Placeholder 3"/>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rgbClr val="C0C0C0"/>
              </a:solidFill>
              <a:effectLst/>
              <a:uLnTx/>
              <a:uFillTx/>
              <a:latin typeface="Arial Rounded MT" pitchFamily="32" charset="0"/>
              <a:ea typeface="+mn-ea"/>
              <a:cs typeface="Arial" panose="020B0604020202020204" pitchFamily="34" charset="0"/>
            </a:endParaRPr>
          </a:p>
        </p:txBody>
      </p:sp>
      <p:sp>
        <p:nvSpPr>
          <p:cNvPr id="5" name="Slide Number Placeholder 4"/>
          <p:cNvSpPr>
            <a:spLocks noGrp="1"/>
          </p:cNvSpPr>
          <p:nvPr>
            <p:ph type="sldNum" sz="quarter" idx="11"/>
          </p:nvPr>
        </p:nvSpPr>
        <p:spPr/>
        <p:txBody>
          <a:bodyPr/>
          <a:p>
            <a:pPr lvl="0" eaLnBrk="1" hangingPunct="1">
              <a:lnSpc>
                <a:spcPct val="100000"/>
              </a:lnSpc>
              <a:buClrTx/>
              <a:buSzTx/>
            </a:pPr>
            <a:fld id="{9A0DB2DC-4C9A-4742-B13C-FB6460FD3503}" type="slidenum">
              <a:rPr lang="en-US" altLang="x-none" dirty="0"/>
            </a:fld>
            <a:endParaRPr lang="en-US" altLang="x-none" dirty="0">
              <a:latin typeface="Arial" panose="020B0604020202020204" pitchFamily="34" charset="0"/>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noProof="1" smtClean="0"/>
              <a:t>Click to edit Master title style</a:t>
            </a:r>
            <a:endParaRPr lang="id-ID" noProof="1"/>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noProof="1" smtClean="0"/>
              <a:t>Click to edit Master text styles</a:t>
            </a:r>
            <a:endParaRPr lang="en-US" noProof="1" smtClean="0"/>
          </a:p>
        </p:txBody>
      </p:sp>
      <p:sp>
        <p:nvSpPr>
          <p:cNvPr id="4" name="Date Placeholder 3"/>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rgbClr val="C0C0C0"/>
              </a:solidFill>
              <a:effectLst/>
              <a:uLnTx/>
              <a:uFillTx/>
              <a:latin typeface="Arial Rounded MT" pitchFamily="32" charset="0"/>
              <a:ea typeface="+mn-ea"/>
              <a:cs typeface="Arial" panose="020B0604020202020204" pitchFamily="34" charset="0"/>
            </a:endParaRPr>
          </a:p>
        </p:txBody>
      </p:sp>
      <p:sp>
        <p:nvSpPr>
          <p:cNvPr id="5" name="Slide Number Placeholder 4"/>
          <p:cNvSpPr>
            <a:spLocks noGrp="1"/>
          </p:cNvSpPr>
          <p:nvPr>
            <p:ph type="sldNum" sz="quarter" idx="11"/>
          </p:nvPr>
        </p:nvSpPr>
        <p:spPr/>
        <p:txBody>
          <a:bodyPr/>
          <a:p>
            <a:pPr lvl="0" eaLnBrk="1" hangingPunct="1">
              <a:lnSpc>
                <a:spcPct val="100000"/>
              </a:lnSpc>
              <a:buClrTx/>
              <a:buSzTx/>
            </a:pPr>
            <a:fld id="{9A0DB2DC-4C9A-4742-B13C-FB6460FD3503}" type="slidenum">
              <a:rPr lang="en-US" altLang="x-none" dirty="0"/>
            </a:fld>
            <a:endParaRPr lang="en-US" altLang="x-none" dirty="0">
              <a:latin typeface="Arial" panose="020B0604020202020204" pitchFamily="34" charset="0"/>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noProof="1" smtClean="0"/>
              <a:t>Click to edit Master title style</a:t>
            </a:r>
            <a:endParaRPr lang="id-ID" noProof="1"/>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id-ID" noProof="1"/>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id-ID" noProof="1"/>
          </a:p>
        </p:txBody>
      </p:sp>
      <p:sp>
        <p:nvSpPr>
          <p:cNvPr id="5" name="Date Placeholder 4"/>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rgbClr val="C0C0C0"/>
              </a:solidFill>
              <a:effectLst/>
              <a:uLnTx/>
              <a:uFillTx/>
              <a:latin typeface="Arial Rounded MT" pitchFamily="32" charset="0"/>
              <a:ea typeface="+mn-ea"/>
              <a:cs typeface="Arial" panose="020B0604020202020204" pitchFamily="34" charset="0"/>
            </a:endParaRPr>
          </a:p>
        </p:txBody>
      </p:sp>
      <p:sp>
        <p:nvSpPr>
          <p:cNvPr id="6" name="Slide Number Placeholder 5"/>
          <p:cNvSpPr>
            <a:spLocks noGrp="1"/>
          </p:cNvSpPr>
          <p:nvPr>
            <p:ph type="sldNum" sz="quarter" idx="11"/>
          </p:nvPr>
        </p:nvSpPr>
        <p:spPr/>
        <p:txBody>
          <a:bodyPr/>
          <a:p>
            <a:pPr lvl="0" eaLnBrk="1" hangingPunct="1">
              <a:lnSpc>
                <a:spcPct val="100000"/>
              </a:lnSpc>
              <a:buClrTx/>
              <a:buSzTx/>
            </a:pPr>
            <a:fld id="{9A0DB2DC-4C9A-4742-B13C-FB6460FD3503}" type="slidenum">
              <a:rPr lang="en-US" altLang="x-none" dirty="0"/>
            </a:fld>
            <a:endParaRPr lang="en-US" altLang="x-none" dirty="0">
              <a:latin typeface="Arial" panose="020B0604020202020204" pitchFamily="34" charset="0"/>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noProof="1" smtClean="0"/>
              <a:t>Click to edit Master title style</a:t>
            </a:r>
            <a:endParaRPr lang="id-ID" noProof="1"/>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smtClean="0"/>
              <a:t>Click to edit Master text styles</a:t>
            </a:r>
            <a:endParaRPr lang="en-US" noProof="1" smtClean="0"/>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id-ID" noProof="1"/>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smtClean="0"/>
              <a:t>Click to edit Master text styles</a:t>
            </a:r>
            <a:endParaRPr lang="en-US" noProof="1" smtClean="0"/>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id-ID" noProof="1"/>
          </a:p>
        </p:txBody>
      </p:sp>
      <p:sp>
        <p:nvSpPr>
          <p:cNvPr id="7" name="Date Placeholder 6"/>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rgbClr val="C0C0C0"/>
              </a:solidFill>
              <a:effectLst/>
              <a:uLnTx/>
              <a:uFillTx/>
              <a:latin typeface="Arial Rounded MT" pitchFamily="32" charset="0"/>
              <a:ea typeface="+mn-ea"/>
              <a:cs typeface="Arial" panose="020B0604020202020204" pitchFamily="34" charset="0"/>
            </a:endParaRPr>
          </a:p>
        </p:txBody>
      </p:sp>
      <p:sp>
        <p:nvSpPr>
          <p:cNvPr id="8" name="Slide Number Placeholder 7"/>
          <p:cNvSpPr>
            <a:spLocks noGrp="1"/>
          </p:cNvSpPr>
          <p:nvPr>
            <p:ph type="sldNum" sz="quarter" idx="11"/>
          </p:nvPr>
        </p:nvSpPr>
        <p:spPr/>
        <p:txBody>
          <a:bodyPr/>
          <a:p>
            <a:pPr lvl="0" eaLnBrk="1" hangingPunct="1">
              <a:lnSpc>
                <a:spcPct val="100000"/>
              </a:lnSpc>
              <a:buClrTx/>
              <a:buSzTx/>
            </a:pPr>
            <a:fld id="{9A0DB2DC-4C9A-4742-B13C-FB6460FD3503}" type="slidenum">
              <a:rPr lang="en-US" altLang="x-none" dirty="0"/>
            </a:fld>
            <a:endParaRPr lang="en-US" altLang="x-none" dirty="0">
              <a:latin typeface="Arial" panose="020B0604020202020204" pitchFamily="34" charset="0"/>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noProof="1" smtClean="0"/>
              <a:t>Click to edit Master title style</a:t>
            </a:r>
            <a:endParaRPr lang="id-ID" noProof="1"/>
          </a:p>
        </p:txBody>
      </p:sp>
      <p:sp>
        <p:nvSpPr>
          <p:cNvPr id="3" name="Date Placeholder 2"/>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rgbClr val="C0C0C0"/>
              </a:solidFill>
              <a:effectLst/>
              <a:uLnTx/>
              <a:uFillTx/>
              <a:latin typeface="Arial Rounded MT" pitchFamily="32" charset="0"/>
              <a:ea typeface="+mn-ea"/>
              <a:cs typeface="Arial" panose="020B0604020202020204" pitchFamily="34" charset="0"/>
            </a:endParaRPr>
          </a:p>
        </p:txBody>
      </p:sp>
      <p:sp>
        <p:nvSpPr>
          <p:cNvPr id="4" name="Slide Number Placeholder 3"/>
          <p:cNvSpPr>
            <a:spLocks noGrp="1"/>
          </p:cNvSpPr>
          <p:nvPr>
            <p:ph type="sldNum" sz="quarter" idx="11"/>
          </p:nvPr>
        </p:nvSpPr>
        <p:spPr/>
        <p:txBody>
          <a:bodyPr/>
          <a:p>
            <a:pPr lvl="0" eaLnBrk="1" hangingPunct="1">
              <a:lnSpc>
                <a:spcPct val="100000"/>
              </a:lnSpc>
              <a:buClrTx/>
              <a:buSzTx/>
            </a:pPr>
            <a:fld id="{9A0DB2DC-4C9A-4742-B13C-FB6460FD3503}" type="slidenum">
              <a:rPr lang="en-US" altLang="x-none" dirty="0"/>
            </a:fld>
            <a:endParaRPr lang="en-US" altLang="x-none" dirty="0">
              <a:latin typeface="Arial" panose="020B0604020202020204" pitchFamily="34" charset="0"/>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1" smtClean="0"/>
              <a:t>Click to edit Master title style</a:t>
            </a:r>
            <a:endParaRPr lang="id-ID"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noProof="1" smtClean="0"/>
              <a:t>Click to edit Master text styles</a:t>
            </a:r>
            <a:endParaRPr lang="en-US" noProof="1" smtClean="0"/>
          </a:p>
        </p:txBody>
      </p:sp>
      <p:sp>
        <p:nvSpPr>
          <p:cNvPr id="4" name="Date Placeholder 3"/>
          <p:cNvSpPr>
            <a:spLocks noGrp="1"/>
          </p:cNvSpPr>
          <p:nvPr>
            <p:ph type="dt" idx="10"/>
          </p:nvPr>
        </p:nvSpPr>
        <p:spPr/>
        <p:txBody>
          <a:bodyPr/>
          <a:p>
            <a:pPr marL="0" marR="0" lvl="0" indent="0" algn="l" defTabSz="449580" rtl="0" eaLnBrk="1" fontAlgn="base" latinLnBrk="0" hangingPunct="1">
              <a:lnSpc>
                <a:spcPct val="100000"/>
              </a:lnSpc>
              <a:spcBef>
                <a:spcPct val="0"/>
              </a:spcBef>
              <a:spcAft>
                <a:spcPct val="0"/>
              </a:spcAft>
              <a:buClr>
                <a:srgbClr val="969696"/>
              </a:buClr>
              <a:buSzPct val="100000"/>
              <a:buFont typeface="Arial Rounded MT" pitchFamily="32" charset="0"/>
              <a:buNone/>
              <a:tabLst>
                <a:tab pos="723900" algn="l"/>
                <a:tab pos="1447800" algn="l"/>
              </a:tabLst>
              <a:defRPr/>
            </a:pPr>
            <a:endParaRPr kumimoji="0" lang="en-GB" sz="1000" b="0" i="0" u="none" strike="noStrike" kern="1200" cap="none" spc="0" normalizeH="0" baseline="0" noProof="0">
              <a:ln>
                <a:noFill/>
              </a:ln>
              <a:solidFill>
                <a:srgbClr val="969696"/>
              </a:solidFill>
              <a:effectLst/>
              <a:uLnTx/>
              <a:uFillTx/>
              <a:latin typeface="Arial Rounded MT" pitchFamily="32" charset="0"/>
              <a:ea typeface="Arial Unicode MS" panose="020B0604020202020204" pitchFamily="34" charset="-128"/>
              <a:cs typeface="Arial Unicode MS" panose="020B0604020202020204" pitchFamily="34" charset="-128"/>
            </a:endParaRPr>
          </a:p>
        </p:txBody>
      </p:sp>
      <p:sp>
        <p:nvSpPr>
          <p:cNvPr id="5" name="Footer Placeholder 4"/>
          <p:cNvSpPr>
            <a:spLocks noGrp="1"/>
          </p:cNvSpPr>
          <p:nvPr>
            <p:ph type="ftr" idx="11"/>
          </p:nvPr>
        </p:nvSpPr>
        <p:spPr/>
        <p:txBody>
          <a:bodyPr/>
          <a:p>
            <a:pPr marL="0" marR="0" lvl="0" indent="0" algn="ctr" defTabSz="449580" rtl="0" eaLnBrk="1" fontAlgn="base" latinLnBrk="0" hangingPunct="1">
              <a:lnSpc>
                <a:spcPct val="100000"/>
              </a:lnSpc>
              <a:spcBef>
                <a:spcPct val="0"/>
              </a:spcBef>
              <a:spcAft>
                <a:spcPct val="0"/>
              </a:spcAft>
              <a:buClr>
                <a:srgbClr val="000000"/>
              </a:buClr>
              <a:buSzPct val="100000"/>
              <a:buFont typeface="Arial Rounded MT" pitchFamily="32" charset="0"/>
              <a:buNone/>
              <a:tabLst>
                <a:tab pos="723900" algn="l"/>
                <a:tab pos="1447800" algn="l"/>
                <a:tab pos="2171700" algn="l"/>
                <a:tab pos="2895600" algn="l"/>
              </a:tabLst>
              <a:defRPr/>
            </a:pPr>
            <a:endParaRPr kumimoji="0" lang="en-GB" sz="1000" b="0" i="0" u="none" strike="noStrike" kern="1200" cap="none" spc="0" normalizeH="0" baseline="0" noProof="0">
              <a:ln>
                <a:noFill/>
              </a:ln>
              <a:solidFill>
                <a:srgbClr val="000000"/>
              </a:solidFill>
              <a:effectLst/>
              <a:uLnTx/>
              <a:uFillTx/>
              <a:latin typeface="Arial Rounded MT" pitchFamily="32" charset="0"/>
              <a:ea typeface="Arial Unicode MS" panose="020B0604020202020204" pitchFamily="34" charset="-128"/>
              <a:cs typeface="Arial Unicode MS" panose="020B0604020202020204" pitchFamily="34" charset="-128"/>
            </a:endParaRPr>
          </a:p>
        </p:txBody>
      </p:sp>
      <p:sp>
        <p:nvSpPr>
          <p:cNvPr id="6" name="Slide Number Placeholder 5"/>
          <p:cNvSpPr>
            <a:spLocks noGrp="1"/>
          </p:cNvSpPr>
          <p:nvPr>
            <p:ph type="sldNum" idx="12"/>
          </p:nvPr>
        </p:nvSpPr>
        <p:spPr/>
        <p:txBody>
          <a:bodyPr/>
          <a:p>
            <a:pPr lvl="0" defTabSz="449580" eaLnBrk="1" hangingPunct="1">
              <a:lnSpc>
                <a:spcPct val="100000"/>
              </a:lnSpc>
              <a:buClr>
                <a:srgbClr val="969696"/>
              </a:buClr>
              <a:buSzPct val="100000"/>
              <a:tabLst>
                <a:tab pos="723900" algn="l"/>
                <a:tab pos="1447800" algn="l"/>
              </a:tabLst>
            </a:pPr>
            <a:fld id="{9A0DB2DC-4C9A-4742-B13C-FB6460FD3503}" type="slidenum">
              <a:rPr lang="en-GB" altLang="en-US" dirty="0"/>
            </a:fld>
            <a:endParaRPr lang="en-GB"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rgbClr val="C0C0C0"/>
              </a:solidFill>
              <a:effectLst/>
              <a:uLnTx/>
              <a:uFillTx/>
              <a:latin typeface="Arial Rounded MT" pitchFamily="32" charset="0"/>
              <a:ea typeface="+mn-ea"/>
              <a:cs typeface="Arial" panose="020B0604020202020204" pitchFamily="34" charset="0"/>
            </a:endParaRPr>
          </a:p>
        </p:txBody>
      </p:sp>
      <p:sp>
        <p:nvSpPr>
          <p:cNvPr id="3" name="Slide Number Placeholder 2"/>
          <p:cNvSpPr>
            <a:spLocks noGrp="1"/>
          </p:cNvSpPr>
          <p:nvPr>
            <p:ph type="sldNum" sz="quarter" idx="11"/>
          </p:nvPr>
        </p:nvSpPr>
        <p:spPr/>
        <p:txBody>
          <a:bodyPr/>
          <a:p>
            <a:pPr lvl="0" eaLnBrk="1" hangingPunct="1">
              <a:lnSpc>
                <a:spcPct val="100000"/>
              </a:lnSpc>
              <a:buClrTx/>
              <a:buSzTx/>
            </a:pPr>
            <a:fld id="{9A0DB2DC-4C9A-4742-B13C-FB6460FD3503}" type="slidenum">
              <a:rPr lang="en-US" altLang="x-none" dirty="0"/>
            </a:fld>
            <a:endParaRPr lang="en-US" altLang="x-none" dirty="0">
              <a:latin typeface="Arial" panose="020B0604020202020204" pitchFamily="34" charset="0"/>
            </a:endParaRP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noProof="1" smtClean="0"/>
              <a:t>Click to edit Master title style</a:t>
            </a:r>
            <a:endParaRPr lang="id-ID" noProof="1"/>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id-ID" noProof="1"/>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smtClean="0"/>
              <a:t>Click to edit Master text styles</a:t>
            </a:r>
            <a:endParaRPr lang="en-US" noProof="1" smtClean="0"/>
          </a:p>
        </p:txBody>
      </p:sp>
      <p:sp>
        <p:nvSpPr>
          <p:cNvPr id="5" name="Date Placeholder 4"/>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rgbClr val="C0C0C0"/>
              </a:solidFill>
              <a:effectLst/>
              <a:uLnTx/>
              <a:uFillTx/>
              <a:latin typeface="Arial Rounded MT" pitchFamily="32" charset="0"/>
              <a:ea typeface="+mn-ea"/>
              <a:cs typeface="Arial" panose="020B0604020202020204" pitchFamily="34" charset="0"/>
            </a:endParaRPr>
          </a:p>
        </p:txBody>
      </p:sp>
      <p:sp>
        <p:nvSpPr>
          <p:cNvPr id="6" name="Slide Number Placeholder 5"/>
          <p:cNvSpPr>
            <a:spLocks noGrp="1"/>
          </p:cNvSpPr>
          <p:nvPr>
            <p:ph type="sldNum" sz="quarter" idx="11"/>
          </p:nvPr>
        </p:nvSpPr>
        <p:spPr/>
        <p:txBody>
          <a:bodyPr/>
          <a:p>
            <a:pPr lvl="0" eaLnBrk="1" hangingPunct="1">
              <a:lnSpc>
                <a:spcPct val="100000"/>
              </a:lnSpc>
              <a:buClrTx/>
              <a:buSzTx/>
            </a:pPr>
            <a:fld id="{9A0DB2DC-4C9A-4742-B13C-FB6460FD3503}" type="slidenum">
              <a:rPr lang="en-US" altLang="x-none" dirty="0"/>
            </a:fld>
            <a:endParaRPr lang="en-US" altLang="x-none" dirty="0">
              <a:latin typeface="Arial" panose="020B0604020202020204" pitchFamily="34" charset="0"/>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noProof="1" smtClean="0"/>
              <a:t>Click to edit Master title style</a:t>
            </a:r>
            <a:endParaRPr lang="id-ID" noProof="1"/>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43255" rtl="0" eaLnBrk="0" fontAlgn="base" latinLnBrk="0" hangingPunct="0">
              <a:lnSpc>
                <a:spcPct val="100000"/>
              </a:lnSpc>
              <a:spcBef>
                <a:spcPts val="1690"/>
              </a:spcBef>
              <a:spcAft>
                <a:spcPct val="0"/>
              </a:spcAft>
              <a:buClr>
                <a:srgbClr val="FFFFFF"/>
              </a:buClr>
              <a:buSzPct val="171000"/>
              <a:buFont typeface="Lucida Grande" pitchFamily="2" charset="0"/>
              <a:buNone/>
              <a:defRPr/>
            </a:pPr>
            <a:endParaRPr kumimoji="0" lang="id-ID" sz="3200" b="0" i="0" u="none" strike="noStrike" kern="0" cap="none" spc="0" normalizeH="0" baseline="0" noProof="0" smtClean="0">
              <a:ln>
                <a:noFill/>
              </a:ln>
              <a:solidFill>
                <a:schemeClr val="tx1"/>
              </a:solidFill>
              <a:effectLst/>
              <a:uLnTx/>
              <a:uFillTx/>
              <a:latin typeface="+mn-lt"/>
              <a:ea typeface="+mn-ea"/>
              <a:cs typeface="+mn-cs"/>
              <a:sym typeface="Arial Rounded MT" pitchFamily="32" charset="0"/>
            </a:endParaRP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smtClean="0"/>
              <a:t>Click to edit Master text styles</a:t>
            </a:r>
            <a:endParaRPr lang="en-US" noProof="1" smtClean="0"/>
          </a:p>
        </p:txBody>
      </p:sp>
      <p:sp>
        <p:nvSpPr>
          <p:cNvPr id="5" name="Date Placeholder 4"/>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rgbClr val="C0C0C0"/>
              </a:solidFill>
              <a:effectLst/>
              <a:uLnTx/>
              <a:uFillTx/>
              <a:latin typeface="Arial Rounded MT" pitchFamily="32" charset="0"/>
              <a:ea typeface="+mn-ea"/>
              <a:cs typeface="Arial" panose="020B0604020202020204" pitchFamily="34" charset="0"/>
            </a:endParaRPr>
          </a:p>
        </p:txBody>
      </p:sp>
      <p:sp>
        <p:nvSpPr>
          <p:cNvPr id="6" name="Slide Number Placeholder 5"/>
          <p:cNvSpPr>
            <a:spLocks noGrp="1"/>
          </p:cNvSpPr>
          <p:nvPr>
            <p:ph type="sldNum" sz="quarter" idx="11"/>
          </p:nvPr>
        </p:nvSpPr>
        <p:spPr/>
        <p:txBody>
          <a:bodyPr/>
          <a:p>
            <a:pPr lvl="0" eaLnBrk="1" hangingPunct="1">
              <a:lnSpc>
                <a:spcPct val="100000"/>
              </a:lnSpc>
              <a:buClrTx/>
              <a:buSzTx/>
            </a:pPr>
            <a:fld id="{9A0DB2DC-4C9A-4742-B13C-FB6460FD3503}" type="slidenum">
              <a:rPr lang="en-US" altLang="x-none" dirty="0"/>
            </a:fld>
            <a:endParaRPr lang="en-US" altLang="x-none" dirty="0">
              <a:latin typeface="Arial" panose="020B0604020202020204" pitchFamily="34" charset="0"/>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noProof="1" smtClean="0"/>
              <a:t>Click to edit Master title style</a:t>
            </a:r>
            <a:endParaRPr lang="id-ID" noProof="1"/>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id-ID" noProof="1"/>
          </a:p>
        </p:txBody>
      </p:sp>
      <p:sp>
        <p:nvSpPr>
          <p:cNvPr id="4" name="Date Placeholder 3"/>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rgbClr val="C0C0C0"/>
              </a:solidFill>
              <a:effectLst/>
              <a:uLnTx/>
              <a:uFillTx/>
              <a:latin typeface="Arial Rounded MT" pitchFamily="32" charset="0"/>
              <a:ea typeface="+mn-ea"/>
              <a:cs typeface="Arial" panose="020B0604020202020204" pitchFamily="34" charset="0"/>
            </a:endParaRPr>
          </a:p>
        </p:txBody>
      </p:sp>
      <p:sp>
        <p:nvSpPr>
          <p:cNvPr id="5" name="Slide Number Placeholder 4"/>
          <p:cNvSpPr>
            <a:spLocks noGrp="1"/>
          </p:cNvSpPr>
          <p:nvPr>
            <p:ph type="sldNum" sz="quarter" idx="11"/>
          </p:nvPr>
        </p:nvSpPr>
        <p:spPr/>
        <p:txBody>
          <a:bodyPr/>
          <a:p>
            <a:pPr lvl="0" eaLnBrk="1" hangingPunct="1">
              <a:lnSpc>
                <a:spcPct val="100000"/>
              </a:lnSpc>
              <a:buClrTx/>
              <a:buSzTx/>
            </a:pPr>
            <a:fld id="{9A0DB2DC-4C9A-4742-B13C-FB6460FD3503}" type="slidenum">
              <a:rPr lang="en-US" altLang="x-none" dirty="0"/>
            </a:fld>
            <a:endParaRPr lang="en-US" altLang="x-none" dirty="0">
              <a:latin typeface="Arial" panose="020B0604020202020204" pitchFamily="34" charset="0"/>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noProof="1" smtClean="0"/>
              <a:t>Click to edit Master title style</a:t>
            </a:r>
            <a:endParaRPr lang="id-ID" noProof="1"/>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id-ID" noProof="1"/>
          </a:p>
        </p:txBody>
      </p:sp>
      <p:sp>
        <p:nvSpPr>
          <p:cNvPr id="4" name="Date Placeholder 3"/>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rgbClr val="C0C0C0"/>
              </a:solidFill>
              <a:effectLst/>
              <a:uLnTx/>
              <a:uFillTx/>
              <a:latin typeface="Arial Rounded MT" pitchFamily="32" charset="0"/>
              <a:ea typeface="+mn-ea"/>
              <a:cs typeface="Arial" panose="020B0604020202020204" pitchFamily="34" charset="0"/>
            </a:endParaRPr>
          </a:p>
        </p:txBody>
      </p:sp>
      <p:sp>
        <p:nvSpPr>
          <p:cNvPr id="5" name="Slide Number Placeholder 4"/>
          <p:cNvSpPr>
            <a:spLocks noGrp="1"/>
          </p:cNvSpPr>
          <p:nvPr>
            <p:ph type="sldNum" sz="quarter" idx="11"/>
          </p:nvPr>
        </p:nvSpPr>
        <p:spPr/>
        <p:txBody>
          <a:bodyPr/>
          <a:p>
            <a:pPr lvl="0" eaLnBrk="1" hangingPunct="1">
              <a:lnSpc>
                <a:spcPct val="100000"/>
              </a:lnSpc>
              <a:buClrTx/>
              <a:buSzTx/>
            </a:pPr>
            <a:fld id="{9A0DB2DC-4C9A-4742-B13C-FB6460FD3503}" type="slidenum">
              <a:rPr lang="en-US" altLang="x-none" dirty="0"/>
            </a:fld>
            <a:endParaRPr lang="en-US" altLang="x-none" dirty="0">
              <a:latin typeface="Arial" panose="020B0604020202020204" pitchFamily="34" charset="0"/>
            </a:endParaRP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1" smtClean="0"/>
              <a:t>Click to edit Master title style</a:t>
            </a:r>
            <a:endParaRPr lang="id-ID"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noProof="1" smtClean="0"/>
              <a:t>Click to edit Master subtitle style</a:t>
            </a:r>
            <a:endParaRPr lang="id-ID" noProof="1"/>
          </a:p>
        </p:txBody>
      </p:sp>
      <p:sp>
        <p:nvSpPr>
          <p:cNvPr id="4" name="Date Placeholder 3"/>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rgbClr val="969696"/>
              </a:solidFill>
              <a:effectLst/>
              <a:uLnTx/>
              <a:uFillTx/>
              <a:latin typeface="Arial Rounded MT" pitchFamily="32"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Rounded MT" pitchFamily="32"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lnSpc>
                <a:spcPct val="100000"/>
              </a:lnSpc>
              <a:buClrTx/>
              <a:buSzTx/>
            </a:pPr>
            <a:fld id="{9A0DB2DC-4C9A-4742-B13C-FB6460FD3503}" type="slidenum">
              <a:rPr lang="en-US" altLang="x-none" dirty="0"/>
            </a:fld>
            <a:endParaRPr lang="en-US" altLang="x-none" dirty="0">
              <a:latin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id-ID" noProof="1"/>
          </a:p>
        </p:txBody>
      </p:sp>
      <p:sp>
        <p:nvSpPr>
          <p:cNvPr id="3" name="Content Placeholder 2"/>
          <p:cNvSpPr>
            <a:spLocks noGrp="1"/>
          </p:cNvSpPr>
          <p:nvPr>
            <p:ph idx="1"/>
          </p:nvPr>
        </p:nvSpPr>
        <p:spPr/>
        <p:txBody>
          <a:body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id-ID" noProof="1"/>
          </a:p>
        </p:txBody>
      </p:sp>
      <p:sp>
        <p:nvSpPr>
          <p:cNvPr id="4" name="Date Placeholder 3"/>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rgbClr val="969696"/>
              </a:solidFill>
              <a:effectLst/>
              <a:uLnTx/>
              <a:uFillTx/>
              <a:latin typeface="Arial Rounded MT" pitchFamily="32"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Rounded MT" pitchFamily="32"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lnSpc>
                <a:spcPct val="100000"/>
              </a:lnSpc>
              <a:buClrTx/>
              <a:buSzTx/>
            </a:pPr>
            <a:fld id="{9A0DB2DC-4C9A-4742-B13C-FB6460FD3503}" type="slidenum">
              <a:rPr lang="en-US" altLang="x-none" dirty="0"/>
            </a:fld>
            <a:endParaRPr lang="en-US" altLang="x-none" dirty="0">
              <a:latin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1" smtClean="0"/>
              <a:t>Click to edit Master title style</a:t>
            </a:r>
            <a:endParaRPr lang="id-ID"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noProof="1" smtClean="0"/>
              <a:t>Click to edit Master text styles</a:t>
            </a:r>
            <a:endParaRPr lang="en-US" noProof="1" smtClean="0"/>
          </a:p>
        </p:txBody>
      </p:sp>
      <p:sp>
        <p:nvSpPr>
          <p:cNvPr id="4" name="Date Placeholder 3"/>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rgbClr val="969696"/>
              </a:solidFill>
              <a:effectLst/>
              <a:uLnTx/>
              <a:uFillTx/>
              <a:latin typeface="Arial Rounded MT" pitchFamily="32"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Rounded MT" pitchFamily="32"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lnSpc>
                <a:spcPct val="100000"/>
              </a:lnSpc>
              <a:buClrTx/>
              <a:buSzTx/>
            </a:pPr>
            <a:fld id="{9A0DB2DC-4C9A-4742-B13C-FB6460FD3503}" type="slidenum">
              <a:rPr lang="en-US" altLang="x-none" dirty="0"/>
            </a:fld>
            <a:endParaRPr lang="en-US" altLang="x-none" dirty="0">
              <a:latin typeface="Arial" panose="020B060402020202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id-ID"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id-ID"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id-ID" noProof="1"/>
          </a:p>
        </p:txBody>
      </p:sp>
      <p:sp>
        <p:nvSpPr>
          <p:cNvPr id="5" name="Date Placeholder 4"/>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rgbClr val="969696"/>
              </a:solidFill>
              <a:effectLst/>
              <a:uLnTx/>
              <a:uFillTx/>
              <a:latin typeface="Arial Rounded MT" pitchFamily="32"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Rounded MT" pitchFamily="32"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lnSpc>
                <a:spcPct val="100000"/>
              </a:lnSpc>
              <a:buClrTx/>
              <a:buSzTx/>
            </a:pPr>
            <a:fld id="{9A0DB2DC-4C9A-4742-B13C-FB6460FD3503}" type="slidenum">
              <a:rPr lang="en-US" altLang="x-none" dirty="0"/>
            </a:fld>
            <a:endParaRPr lang="en-US" altLang="x-none" dirty="0">
              <a:latin typeface="Arial" panose="020B060402020202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1" smtClean="0"/>
              <a:t>Click to edit Master title style</a:t>
            </a:r>
            <a:endParaRPr lang="id-ID"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smtClean="0"/>
              <a:t>Click to edit Master text styles</a:t>
            </a:r>
            <a:endParaRPr lang="en-US"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id-ID"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smtClean="0"/>
              <a:t>Click to edit Master text styles</a:t>
            </a:r>
            <a:endParaRPr lang="en-US"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id-ID" noProof="1"/>
          </a:p>
        </p:txBody>
      </p:sp>
      <p:sp>
        <p:nvSpPr>
          <p:cNvPr id="7" name="Date Placeholder 6"/>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rgbClr val="969696"/>
              </a:solidFill>
              <a:effectLst/>
              <a:uLnTx/>
              <a:uFillTx/>
              <a:latin typeface="Arial Rounded MT" pitchFamily="32" charset="0"/>
              <a:ea typeface="+mn-ea"/>
              <a:cs typeface="Arial" panose="020B0604020202020204" pitchFamily="34" charset="0"/>
            </a:endParaRPr>
          </a:p>
        </p:txBody>
      </p:sp>
      <p:sp>
        <p:nvSpPr>
          <p:cNvPr id="8" name="Footer Placeholder 7"/>
          <p:cNvSpPr>
            <a:spLocks noGrp="1"/>
          </p:cNvSpPr>
          <p:nvPr>
            <p:ph type="ftr" sz="quarter" idx="11"/>
          </p:nvPr>
        </p:nvSpPr>
        <p:spPr/>
        <p:txBody>
          <a:bodyPr/>
          <a:p>
            <a:pPr marL="0" marR="0" lvl="0" indent="0" algn="ctr"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Rounded MT" pitchFamily="32" charset="0"/>
              <a:ea typeface="+mn-ea"/>
              <a:cs typeface="Arial" panose="020B0604020202020204" pitchFamily="34" charset="0"/>
            </a:endParaRPr>
          </a:p>
        </p:txBody>
      </p:sp>
      <p:sp>
        <p:nvSpPr>
          <p:cNvPr id="9" name="Slide Number Placeholder 8"/>
          <p:cNvSpPr>
            <a:spLocks noGrp="1"/>
          </p:cNvSpPr>
          <p:nvPr>
            <p:ph type="sldNum" sz="quarter" idx="12"/>
          </p:nvPr>
        </p:nvSpPr>
        <p:spPr/>
        <p:txBody>
          <a:bodyPr/>
          <a:p>
            <a:pPr lvl="0" eaLnBrk="1" hangingPunct="1">
              <a:lnSpc>
                <a:spcPct val="100000"/>
              </a:lnSpc>
              <a:buClrTx/>
              <a:buSzTx/>
            </a:pPr>
            <a:fld id="{9A0DB2DC-4C9A-4742-B13C-FB6460FD3503}" type="slidenum">
              <a:rPr lang="en-US" altLang="x-none" dirty="0"/>
            </a:fld>
            <a:endParaRPr lang="en-US" altLang="x-none"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id-ID" noProof="1"/>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id-ID" noProof="1"/>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id-ID" noProof="1"/>
          </a:p>
        </p:txBody>
      </p:sp>
      <p:sp>
        <p:nvSpPr>
          <p:cNvPr id="5" name="Date Placeholder 4"/>
          <p:cNvSpPr>
            <a:spLocks noGrp="1"/>
          </p:cNvSpPr>
          <p:nvPr>
            <p:ph type="dt" idx="10"/>
          </p:nvPr>
        </p:nvSpPr>
        <p:spPr/>
        <p:txBody>
          <a:bodyPr/>
          <a:p>
            <a:pPr marL="0" marR="0" lvl="0" indent="0" algn="l" defTabSz="449580" rtl="0" eaLnBrk="1" fontAlgn="base" latinLnBrk="0" hangingPunct="1">
              <a:lnSpc>
                <a:spcPct val="100000"/>
              </a:lnSpc>
              <a:spcBef>
                <a:spcPct val="0"/>
              </a:spcBef>
              <a:spcAft>
                <a:spcPct val="0"/>
              </a:spcAft>
              <a:buClr>
                <a:srgbClr val="969696"/>
              </a:buClr>
              <a:buSzPct val="100000"/>
              <a:buFont typeface="Arial Rounded MT" pitchFamily="32" charset="0"/>
              <a:buNone/>
              <a:tabLst>
                <a:tab pos="723900" algn="l"/>
                <a:tab pos="1447800" algn="l"/>
              </a:tabLst>
              <a:defRPr/>
            </a:pPr>
            <a:endParaRPr kumimoji="0" lang="en-GB" sz="1000" b="0" i="0" u="none" strike="noStrike" kern="1200" cap="none" spc="0" normalizeH="0" baseline="0" noProof="0">
              <a:ln>
                <a:noFill/>
              </a:ln>
              <a:solidFill>
                <a:srgbClr val="969696"/>
              </a:solidFill>
              <a:effectLst/>
              <a:uLnTx/>
              <a:uFillTx/>
              <a:latin typeface="Arial Rounded MT" pitchFamily="32" charset="0"/>
              <a:ea typeface="Arial Unicode MS" panose="020B0604020202020204" pitchFamily="34" charset="-128"/>
              <a:cs typeface="Arial Unicode MS" panose="020B0604020202020204" pitchFamily="34" charset="-128"/>
            </a:endParaRPr>
          </a:p>
        </p:txBody>
      </p:sp>
      <p:sp>
        <p:nvSpPr>
          <p:cNvPr id="6" name="Footer Placeholder 5"/>
          <p:cNvSpPr>
            <a:spLocks noGrp="1"/>
          </p:cNvSpPr>
          <p:nvPr>
            <p:ph type="ftr" idx="11"/>
          </p:nvPr>
        </p:nvSpPr>
        <p:spPr/>
        <p:txBody>
          <a:bodyPr/>
          <a:p>
            <a:pPr marL="0" marR="0" lvl="0" indent="0" algn="ctr" defTabSz="449580" rtl="0" eaLnBrk="1" fontAlgn="base" latinLnBrk="0" hangingPunct="1">
              <a:lnSpc>
                <a:spcPct val="100000"/>
              </a:lnSpc>
              <a:spcBef>
                <a:spcPct val="0"/>
              </a:spcBef>
              <a:spcAft>
                <a:spcPct val="0"/>
              </a:spcAft>
              <a:buClr>
                <a:srgbClr val="000000"/>
              </a:buClr>
              <a:buSzPct val="100000"/>
              <a:buFont typeface="Arial Rounded MT" pitchFamily="32" charset="0"/>
              <a:buNone/>
              <a:tabLst>
                <a:tab pos="723900" algn="l"/>
                <a:tab pos="1447800" algn="l"/>
                <a:tab pos="2171700" algn="l"/>
                <a:tab pos="2895600" algn="l"/>
              </a:tabLst>
              <a:defRPr/>
            </a:pPr>
            <a:endParaRPr kumimoji="0" lang="en-GB" sz="1000" b="0" i="0" u="none" strike="noStrike" kern="1200" cap="none" spc="0" normalizeH="0" baseline="0" noProof="0">
              <a:ln>
                <a:noFill/>
              </a:ln>
              <a:solidFill>
                <a:srgbClr val="000000"/>
              </a:solidFill>
              <a:effectLst/>
              <a:uLnTx/>
              <a:uFillTx/>
              <a:latin typeface="Arial Rounded MT" pitchFamily="32" charset="0"/>
              <a:ea typeface="Arial Unicode MS" panose="020B0604020202020204" pitchFamily="34" charset="-128"/>
              <a:cs typeface="Arial Unicode MS" panose="020B0604020202020204" pitchFamily="34" charset="-128"/>
            </a:endParaRPr>
          </a:p>
        </p:txBody>
      </p:sp>
      <p:sp>
        <p:nvSpPr>
          <p:cNvPr id="7" name="Slide Number Placeholder 6"/>
          <p:cNvSpPr>
            <a:spLocks noGrp="1"/>
          </p:cNvSpPr>
          <p:nvPr>
            <p:ph type="sldNum" idx="12"/>
          </p:nvPr>
        </p:nvSpPr>
        <p:spPr/>
        <p:txBody>
          <a:bodyPr/>
          <a:p>
            <a:pPr lvl="0" defTabSz="449580" eaLnBrk="1" hangingPunct="1">
              <a:lnSpc>
                <a:spcPct val="100000"/>
              </a:lnSpc>
              <a:buClr>
                <a:srgbClr val="969696"/>
              </a:buClr>
              <a:buSzPct val="100000"/>
              <a:tabLst>
                <a:tab pos="723900" algn="l"/>
                <a:tab pos="1447800" algn="l"/>
              </a:tabLst>
            </a:pPr>
            <a:fld id="{9A0DB2DC-4C9A-4742-B13C-FB6460FD3503}" type="slidenum">
              <a:rPr lang="en-GB" altLang="en-US" dirty="0"/>
            </a:fld>
            <a:endParaRPr lang="en-GB" alt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id-ID" noProof="1"/>
          </a:p>
        </p:txBody>
      </p:sp>
      <p:sp>
        <p:nvSpPr>
          <p:cNvPr id="3" name="Date Placeholder 2"/>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rgbClr val="969696"/>
              </a:solidFill>
              <a:effectLst/>
              <a:uLnTx/>
              <a:uFillTx/>
              <a:latin typeface="Arial Rounded MT" pitchFamily="32" charset="0"/>
              <a:ea typeface="+mn-ea"/>
              <a:cs typeface="Arial" panose="020B0604020202020204" pitchFamily="34" charset="0"/>
            </a:endParaRPr>
          </a:p>
        </p:txBody>
      </p:sp>
      <p:sp>
        <p:nvSpPr>
          <p:cNvPr id="4" name="Footer Placeholder 3"/>
          <p:cNvSpPr>
            <a:spLocks noGrp="1"/>
          </p:cNvSpPr>
          <p:nvPr>
            <p:ph type="ftr" sz="quarter" idx="11"/>
          </p:nvPr>
        </p:nvSpPr>
        <p:spPr/>
        <p:txBody>
          <a:bodyPr/>
          <a:p>
            <a:pPr marL="0" marR="0" lvl="0" indent="0" algn="ctr"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Rounded MT" pitchFamily="32"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p>
            <a:pPr lvl="0" eaLnBrk="1" hangingPunct="1">
              <a:lnSpc>
                <a:spcPct val="100000"/>
              </a:lnSpc>
              <a:buClrTx/>
              <a:buSzTx/>
            </a:pPr>
            <a:fld id="{9A0DB2DC-4C9A-4742-B13C-FB6460FD3503}" type="slidenum">
              <a:rPr lang="en-US" altLang="x-none" dirty="0"/>
            </a:fld>
            <a:endParaRPr lang="en-US" altLang="x-none" dirty="0">
              <a:latin typeface="Arial" panose="020B060402020202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rgbClr val="969696"/>
              </a:solidFill>
              <a:effectLst/>
              <a:uLnTx/>
              <a:uFillTx/>
              <a:latin typeface="Arial Rounded MT" pitchFamily="32" charset="0"/>
              <a:ea typeface="+mn-ea"/>
              <a:cs typeface="Arial" panose="020B0604020202020204" pitchFamily="34" charset="0"/>
            </a:endParaRPr>
          </a:p>
        </p:txBody>
      </p:sp>
      <p:sp>
        <p:nvSpPr>
          <p:cNvPr id="3" name="Footer Placeholder 2"/>
          <p:cNvSpPr>
            <a:spLocks noGrp="1"/>
          </p:cNvSpPr>
          <p:nvPr>
            <p:ph type="ftr" sz="quarter" idx="11"/>
          </p:nvPr>
        </p:nvSpPr>
        <p:spPr/>
        <p:txBody>
          <a:bodyPr/>
          <a:p>
            <a:pPr marL="0" marR="0" lvl="0" indent="0" algn="ctr"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Rounded MT" pitchFamily="32"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p>
            <a:pPr lvl="0" eaLnBrk="1" hangingPunct="1">
              <a:lnSpc>
                <a:spcPct val="100000"/>
              </a:lnSpc>
              <a:buClrTx/>
              <a:buSzTx/>
            </a:pPr>
            <a:fld id="{9A0DB2DC-4C9A-4742-B13C-FB6460FD3503}" type="slidenum">
              <a:rPr lang="en-US" altLang="x-none" dirty="0"/>
            </a:fld>
            <a:endParaRPr lang="en-US" altLang="x-none" dirty="0">
              <a:latin typeface="Arial" panose="020B060402020202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1" smtClean="0"/>
              <a:t>Click to edit Master title style</a:t>
            </a:r>
            <a:endParaRPr lang="id-ID"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id-ID"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smtClean="0"/>
              <a:t>Click to edit Master text styles</a:t>
            </a:r>
            <a:endParaRPr lang="en-US" noProof="1" smtClean="0"/>
          </a:p>
        </p:txBody>
      </p:sp>
      <p:sp>
        <p:nvSpPr>
          <p:cNvPr id="5" name="Date Placeholder 4"/>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rgbClr val="969696"/>
              </a:solidFill>
              <a:effectLst/>
              <a:uLnTx/>
              <a:uFillTx/>
              <a:latin typeface="Arial Rounded MT" pitchFamily="32"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Rounded MT" pitchFamily="32"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lnSpc>
                <a:spcPct val="100000"/>
              </a:lnSpc>
              <a:buClrTx/>
              <a:buSzTx/>
            </a:pPr>
            <a:fld id="{9A0DB2DC-4C9A-4742-B13C-FB6460FD3503}" type="slidenum">
              <a:rPr lang="en-US" altLang="x-none" dirty="0"/>
            </a:fld>
            <a:endParaRPr lang="en-US" altLang="x-none" dirty="0">
              <a:latin typeface="Arial" panose="020B060402020202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1" smtClean="0"/>
              <a:t>Click to edit Master title style</a:t>
            </a:r>
            <a:endParaRPr lang="id-ID" noProof="1"/>
          </a:p>
        </p:txBody>
      </p:sp>
      <p:sp>
        <p:nvSpPr>
          <p:cNvPr id="3" name="Picture Placeholder 2"/>
          <p:cNvSpPr>
            <a:spLocks noGrp="1"/>
          </p:cNvSpPr>
          <p:nvPr>
            <p:ph type="pic" idx="1"/>
          </p:nvPr>
        </p:nvSpPr>
        <p:spPr>
          <a:xfrm>
            <a:off x="1792288" y="612775"/>
            <a:ext cx="5486400" cy="4114800"/>
          </a:xfrm>
        </p:spPr>
        <p:txBody>
          <a:bodyPr vert="horz" wrap="square" lIns="64281" tIns="32140" rIns="64281" bIns="3214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43255" rtl="0" eaLnBrk="0" fontAlgn="base" latinLnBrk="0" hangingPunct="0">
              <a:lnSpc>
                <a:spcPct val="100000"/>
              </a:lnSpc>
              <a:spcBef>
                <a:spcPct val="20000"/>
              </a:spcBef>
              <a:spcAft>
                <a:spcPct val="0"/>
              </a:spcAft>
              <a:buClrTx/>
              <a:buSzTx/>
              <a:buFontTx/>
              <a:buNone/>
              <a:defRPr/>
            </a:pPr>
            <a:endParaRPr kumimoji="0" lang="id-ID"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smtClean="0"/>
              <a:t>Click to edit Master text styles</a:t>
            </a:r>
            <a:endParaRPr lang="en-US" noProof="1" smtClean="0"/>
          </a:p>
        </p:txBody>
      </p:sp>
      <p:sp>
        <p:nvSpPr>
          <p:cNvPr id="5" name="Date Placeholder 4"/>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rgbClr val="969696"/>
              </a:solidFill>
              <a:effectLst/>
              <a:uLnTx/>
              <a:uFillTx/>
              <a:latin typeface="Arial Rounded MT" pitchFamily="32"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Rounded MT" pitchFamily="32"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lnSpc>
                <a:spcPct val="100000"/>
              </a:lnSpc>
              <a:buClrTx/>
              <a:buSzTx/>
            </a:pPr>
            <a:fld id="{9A0DB2DC-4C9A-4742-B13C-FB6460FD3503}" type="slidenum">
              <a:rPr lang="en-US" altLang="x-none" dirty="0"/>
            </a:fld>
            <a:endParaRPr lang="en-US" altLang="x-none" dirty="0">
              <a:latin typeface="Arial" panose="020B060402020202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id-ID" noProof="1"/>
          </a:p>
        </p:txBody>
      </p:sp>
      <p:sp>
        <p:nvSpPr>
          <p:cNvPr id="3" name="Vertical Text Placeholder 2"/>
          <p:cNvSpPr>
            <a:spLocks noGrp="1"/>
          </p:cNvSpPr>
          <p:nvPr>
            <p:ph type="body" orient="vert" idx="1"/>
          </p:nvPr>
        </p:nvSpPr>
        <p:spPr/>
        <p:txBody>
          <a:bodyPr vert="eaVert"/>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id-ID" noProof="1"/>
          </a:p>
        </p:txBody>
      </p:sp>
      <p:sp>
        <p:nvSpPr>
          <p:cNvPr id="4" name="Date Placeholder 3"/>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rgbClr val="969696"/>
              </a:solidFill>
              <a:effectLst/>
              <a:uLnTx/>
              <a:uFillTx/>
              <a:latin typeface="Arial Rounded MT" pitchFamily="32"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Rounded MT" pitchFamily="32"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lnSpc>
                <a:spcPct val="100000"/>
              </a:lnSpc>
              <a:buClrTx/>
              <a:buSzTx/>
            </a:pPr>
            <a:fld id="{9A0DB2DC-4C9A-4742-B13C-FB6460FD3503}" type="slidenum">
              <a:rPr lang="en-US" altLang="x-none" dirty="0"/>
            </a:fld>
            <a:endParaRPr lang="en-US" altLang="x-none" dirty="0">
              <a:latin typeface="Arial" panose="020B060402020202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1" smtClean="0"/>
              <a:t>Click to edit Master title style</a:t>
            </a:r>
            <a:endParaRPr lang="id-ID"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id-ID" noProof="1"/>
          </a:p>
        </p:txBody>
      </p:sp>
      <p:sp>
        <p:nvSpPr>
          <p:cNvPr id="4" name="Date Placeholder 3"/>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rgbClr val="969696"/>
              </a:solidFill>
              <a:effectLst/>
              <a:uLnTx/>
              <a:uFillTx/>
              <a:latin typeface="Arial Rounded MT" pitchFamily="32"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Rounded MT" pitchFamily="32"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lnSpc>
                <a:spcPct val="100000"/>
              </a:lnSpc>
              <a:buClrTx/>
              <a:buSzTx/>
            </a:pPr>
            <a:fld id="{9A0DB2DC-4C9A-4742-B13C-FB6460FD3503}" type="slidenum">
              <a:rPr lang="en-US" altLang="x-none" dirty="0"/>
            </a:fld>
            <a:endParaRPr lang="en-US" altLang="x-none" dirty="0">
              <a:latin typeface="Arial" panose="020B0604020202020204" pitchFamily="34"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gradFill rotWithShape="0">
          <a:gsLst>
            <a:gs pos="0">
              <a:srgbClr val="DDEBCF">
                <a:alpha val="100000"/>
              </a:srgbClr>
            </a:gs>
            <a:gs pos="16000">
              <a:srgbClr val="156B13">
                <a:alpha val="100000"/>
              </a:srgbClr>
            </a:gs>
            <a:gs pos="30400">
              <a:srgbClr val="B5CC94">
                <a:alpha val="100000"/>
              </a:srgbClr>
            </a:gs>
            <a:gs pos="50000">
              <a:srgbClr val="9CB86E">
                <a:alpha val="100000"/>
              </a:srgbClr>
            </a:gs>
            <a:gs pos="100000">
              <a:srgbClr val="9CB86E">
                <a:alpha val="100000"/>
              </a:srgbClr>
            </a:gs>
          </a:gsLst>
          <a:lin ang="5400000"/>
          <a:tileRect/>
        </a:gradFill>
        <a:effectLst/>
      </p:bgPr>
    </p:bg>
    <p:spTree>
      <p:nvGrpSpPr>
        <p:cNvPr id="1" name=""/>
        <p:cNvGrpSpPr/>
        <p:nvPr/>
      </p:nvGrpSpPr>
      <p:grpSpPr>
        <a:xfrm>
          <a:off x="0" y="0"/>
          <a:ext cx="0" cy="0"/>
          <a:chOff x="0" y="0"/>
          <a:chExt cx="0" cy="0"/>
        </a:xfrm>
      </p:grpSpPr>
      <p:pic>
        <p:nvPicPr>
          <p:cNvPr id="8195" name="Picture 7"/>
          <p:cNvPicPr>
            <a:picLocks noChangeAspect="1"/>
          </p:cNvPicPr>
          <p:nvPr/>
        </p:nvPicPr>
        <p:blipFill>
          <a:blip r:embed="rId2"/>
          <a:stretch>
            <a:fillRect/>
          </a:stretch>
        </p:blipFill>
        <p:spPr>
          <a:xfrm>
            <a:off x="0" y="19050"/>
            <a:ext cx="9155113" cy="6867525"/>
          </a:xfrm>
          <a:prstGeom prst="rect">
            <a:avLst/>
          </a:prstGeom>
          <a:noFill/>
          <a:ln w="9525">
            <a:noFill/>
          </a:ln>
        </p:spPr>
      </p:pic>
      <p:sp>
        <p:nvSpPr>
          <p:cNvPr id="2051" name="Rectangle 3"/>
          <p:cNvSpPr>
            <a:spLocks noGrp="1" noChangeArrowheads="1"/>
          </p:cNvSpPr>
          <p:nvPr>
            <p:ph type="ctrTitle"/>
          </p:nvPr>
        </p:nvSpPr>
        <p:spPr>
          <a:xfrm>
            <a:off x="1547813" y="1701800"/>
            <a:ext cx="6908800"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1547813" y="2927350"/>
            <a:ext cx="6913562"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US"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10" name="Rectangle 6"/>
          <p:cNvSpPr>
            <a:spLocks noGrp="1" noChangeArrowheads="1"/>
          </p:cNvSpPr>
          <p:nvPr>
            <p:ph type="ftr" sz="quarter" idx="3"/>
          </p:nvPr>
        </p:nvSpPr>
        <p:spPr bwMode="auto">
          <a:xfrm>
            <a:off x="3124200" y="6245225"/>
            <a:ext cx="2895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US"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11" name="Rectangle 7"/>
          <p:cNvSpPr>
            <a:spLocks noGrp="1" noChangeArrowheads="1"/>
          </p:cNvSpPr>
          <p:nvPr>
            <p:ph type="sldNum" sz="quarter" idx="4"/>
          </p:nvPr>
        </p:nvSpPr>
        <p:spPr bwMode="auto">
          <a:xfrm>
            <a:off x="6553200" y="6245225"/>
            <a:ext cx="2133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algn="ctr"/>
            <a:fld id="{9A0DB2DC-4C9A-4742-B13C-FB6460FD3503}" type="slidenum">
              <a:rPr lang="en-US" altLang="x-none" dirty="0">
                <a:ea typeface="SimSun" panose="02010600030101010101" pitchFamily="2" charset="-122"/>
              </a:rPr>
            </a:fld>
            <a:endParaRPr lang="en-US" altLang="x-none" dirty="0">
              <a:ea typeface="SimSun" panose="02010600030101010101" pitchFamily="2" charset="-122"/>
            </a:endParaRPr>
          </a:p>
        </p:txBody>
      </p:sp>
    </p:spTree>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Content Placeholder 2"/>
          <p:cNvSpPr>
            <a:spLocks noGrp="1"/>
          </p:cNvSpPr>
          <p:nvPr>
            <p:ph idx="1"/>
          </p:nvPr>
        </p:nvSpPr>
        <p:spPr/>
        <p:txBody>
          <a:body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4" name="Date Placeholder 3"/>
          <p:cNvSpPr>
            <a:spLocks noGrp="1"/>
          </p:cNvSpPr>
          <p:nvPr>
            <p:ph type="dt" sz="half" idx="10"/>
          </p:nvPr>
        </p:nvSpPr>
        <p:spPr/>
        <p:txBody>
          <a:bodyPr/>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GB" altLang="en-US" dirty="0">
                <a:latin typeface="Arial" panose="020B0604020202020204" pitchFamily="34" charset="0"/>
              </a:rPr>
            </a:fld>
            <a:endParaRPr lang="en-GB" altLang="en-US" dirty="0">
              <a:latin typeface="Arial" panose="020B0604020202020204" pitchFamily="34" charset="0"/>
            </a:endParaRPr>
          </a:p>
        </p:txBody>
      </p:sp>
    </p:spTree>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noProof="1" smtClean="0"/>
              <a:t>Click to edit Master title style</a:t>
            </a:r>
            <a:endParaRPr lang="en-US"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1" smtClean="0"/>
              <a:t>Click to edit Master text styles</a:t>
            </a:r>
            <a:endParaRPr lang="en-US" noProof="1" smtClean="0"/>
          </a:p>
        </p:txBody>
      </p:sp>
      <p:sp>
        <p:nvSpPr>
          <p:cNvPr id="4" name="Date Placeholder 3"/>
          <p:cNvSpPr>
            <a:spLocks noGrp="1"/>
          </p:cNvSpPr>
          <p:nvPr>
            <p:ph type="dt" sz="half" idx="10"/>
          </p:nvPr>
        </p:nvSpPr>
        <p:spPr/>
        <p:txBody>
          <a:bodyPr/>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GB" altLang="en-US" dirty="0">
                <a:latin typeface="Arial" panose="020B0604020202020204" pitchFamily="34" charset="0"/>
              </a:rPr>
            </a:fld>
            <a:endParaRPr lang="en-GB" altLang="en-US" dirty="0">
              <a:latin typeface="Arial" panose="020B0604020202020204" pitchFamily="34" charset="0"/>
            </a:endParaRPr>
          </a:p>
        </p:txBody>
      </p:sp>
    </p:spTree>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Content Placeholder 2"/>
          <p:cNvSpPr>
            <a:spLocks noGrp="1"/>
          </p:cNvSpPr>
          <p:nvPr>
            <p:ph sz="half" idx="1"/>
          </p:nvPr>
        </p:nvSpPr>
        <p:spPr>
          <a:xfrm>
            <a:off x="457200" y="1174750"/>
            <a:ext cx="4038600" cy="4953000"/>
          </a:xfrm>
        </p:spPr>
        <p:txBody>
          <a:body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4" name="Content Placeholder 3"/>
          <p:cNvSpPr>
            <a:spLocks noGrp="1"/>
          </p:cNvSpPr>
          <p:nvPr>
            <p:ph sz="half" idx="2"/>
          </p:nvPr>
        </p:nvSpPr>
        <p:spPr>
          <a:xfrm>
            <a:off x="4648200" y="1174750"/>
            <a:ext cx="4038600" cy="4953000"/>
          </a:xfrm>
        </p:spPr>
        <p:txBody>
          <a:body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5" name="Date Placeholder 4"/>
          <p:cNvSpPr>
            <a:spLocks noGrp="1"/>
          </p:cNvSpPr>
          <p:nvPr>
            <p:ph type="dt" sz="half" idx="10"/>
          </p:nvPr>
        </p:nvSpPr>
        <p:spPr/>
        <p:txBody>
          <a:bodyPr/>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GB" altLang="en-US" dirty="0">
                <a:latin typeface="Arial" panose="020B0604020202020204" pitchFamily="34" charset="0"/>
              </a:rPr>
            </a:fld>
            <a:endParaRPr lang="en-GB" altLang="en-US" dirty="0">
              <a:latin typeface="Arial" panose="020B0604020202020204" pitchFamily="34" charset="0"/>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noProof="1" smtClean="0"/>
              <a:t>Click to edit Master title style</a:t>
            </a:r>
            <a:endParaRPr lang="id-ID"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smtClean="0"/>
              <a:t>Click to edit Master text styles</a:t>
            </a:r>
            <a:endParaRPr lang="en-US"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id-ID"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smtClean="0"/>
              <a:t>Click to edit Master text styles</a:t>
            </a:r>
            <a:endParaRPr lang="en-US"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id-ID" noProof="1"/>
          </a:p>
        </p:txBody>
      </p:sp>
      <p:sp>
        <p:nvSpPr>
          <p:cNvPr id="7" name="Date Placeholder 6"/>
          <p:cNvSpPr>
            <a:spLocks noGrp="1"/>
          </p:cNvSpPr>
          <p:nvPr>
            <p:ph type="dt" idx="10"/>
          </p:nvPr>
        </p:nvSpPr>
        <p:spPr/>
        <p:txBody>
          <a:bodyPr/>
          <a:p>
            <a:pPr marL="0" marR="0" lvl="0" indent="0" algn="l" defTabSz="449580" rtl="0" eaLnBrk="1" fontAlgn="base" latinLnBrk="0" hangingPunct="1">
              <a:lnSpc>
                <a:spcPct val="100000"/>
              </a:lnSpc>
              <a:spcBef>
                <a:spcPct val="0"/>
              </a:spcBef>
              <a:spcAft>
                <a:spcPct val="0"/>
              </a:spcAft>
              <a:buClr>
                <a:srgbClr val="969696"/>
              </a:buClr>
              <a:buSzPct val="100000"/>
              <a:buFont typeface="Arial Rounded MT" pitchFamily="32" charset="0"/>
              <a:buNone/>
              <a:tabLst>
                <a:tab pos="723900" algn="l"/>
                <a:tab pos="1447800" algn="l"/>
              </a:tabLst>
              <a:defRPr/>
            </a:pPr>
            <a:endParaRPr kumimoji="0" lang="en-GB" sz="1000" b="0" i="0" u="none" strike="noStrike" kern="1200" cap="none" spc="0" normalizeH="0" baseline="0" noProof="0">
              <a:ln>
                <a:noFill/>
              </a:ln>
              <a:solidFill>
                <a:srgbClr val="969696"/>
              </a:solidFill>
              <a:effectLst/>
              <a:uLnTx/>
              <a:uFillTx/>
              <a:latin typeface="Arial Rounded MT" pitchFamily="32" charset="0"/>
              <a:ea typeface="Arial Unicode MS" panose="020B0604020202020204" pitchFamily="34" charset="-128"/>
              <a:cs typeface="Arial Unicode MS" panose="020B0604020202020204" pitchFamily="34" charset="-128"/>
            </a:endParaRPr>
          </a:p>
        </p:txBody>
      </p:sp>
      <p:sp>
        <p:nvSpPr>
          <p:cNvPr id="8" name="Footer Placeholder 7"/>
          <p:cNvSpPr>
            <a:spLocks noGrp="1"/>
          </p:cNvSpPr>
          <p:nvPr>
            <p:ph type="ftr" idx="11"/>
          </p:nvPr>
        </p:nvSpPr>
        <p:spPr/>
        <p:txBody>
          <a:bodyPr/>
          <a:p>
            <a:pPr marL="0" marR="0" lvl="0" indent="0" algn="ctr" defTabSz="449580" rtl="0" eaLnBrk="1" fontAlgn="base" latinLnBrk="0" hangingPunct="1">
              <a:lnSpc>
                <a:spcPct val="100000"/>
              </a:lnSpc>
              <a:spcBef>
                <a:spcPct val="0"/>
              </a:spcBef>
              <a:spcAft>
                <a:spcPct val="0"/>
              </a:spcAft>
              <a:buClr>
                <a:srgbClr val="000000"/>
              </a:buClr>
              <a:buSzPct val="100000"/>
              <a:buFont typeface="Arial Rounded MT" pitchFamily="32" charset="0"/>
              <a:buNone/>
              <a:tabLst>
                <a:tab pos="723900" algn="l"/>
                <a:tab pos="1447800" algn="l"/>
                <a:tab pos="2171700" algn="l"/>
                <a:tab pos="2895600" algn="l"/>
              </a:tabLst>
              <a:defRPr/>
            </a:pPr>
            <a:endParaRPr kumimoji="0" lang="en-GB" sz="1000" b="0" i="0" u="none" strike="noStrike" kern="1200" cap="none" spc="0" normalizeH="0" baseline="0" noProof="0">
              <a:ln>
                <a:noFill/>
              </a:ln>
              <a:solidFill>
                <a:srgbClr val="000000"/>
              </a:solidFill>
              <a:effectLst/>
              <a:uLnTx/>
              <a:uFillTx/>
              <a:latin typeface="Arial Rounded MT" pitchFamily="32" charset="0"/>
              <a:ea typeface="Arial Unicode MS" panose="020B0604020202020204" pitchFamily="34" charset="-128"/>
              <a:cs typeface="Arial Unicode MS" panose="020B0604020202020204" pitchFamily="34" charset="-128"/>
            </a:endParaRPr>
          </a:p>
        </p:txBody>
      </p:sp>
      <p:sp>
        <p:nvSpPr>
          <p:cNvPr id="9" name="Slide Number Placeholder 8"/>
          <p:cNvSpPr>
            <a:spLocks noGrp="1"/>
          </p:cNvSpPr>
          <p:nvPr>
            <p:ph type="sldNum" idx="12"/>
          </p:nvPr>
        </p:nvSpPr>
        <p:spPr/>
        <p:txBody>
          <a:bodyPr/>
          <a:p>
            <a:pPr lvl="0" defTabSz="449580" eaLnBrk="1" hangingPunct="1">
              <a:lnSpc>
                <a:spcPct val="100000"/>
              </a:lnSpc>
              <a:buClr>
                <a:srgbClr val="969696"/>
              </a:buClr>
              <a:buSzPct val="100000"/>
              <a:tabLst>
                <a:tab pos="723900" algn="l"/>
                <a:tab pos="1447800" algn="l"/>
              </a:tabLst>
            </a:pPr>
            <a:fld id="{9A0DB2DC-4C9A-4742-B13C-FB6460FD3503}" type="slidenum">
              <a:rPr lang="en-GB" altLang="en-US" dirty="0"/>
            </a:fld>
            <a:endParaRPr lang="en-GB" alt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noProof="1" smtClean="0"/>
              <a:t>Click to edit Master title style</a:t>
            </a:r>
            <a:endParaRPr lang="en-US" noProof="1"/>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smtClean="0"/>
              <a:t>Click to edit Master text styles</a:t>
            </a:r>
            <a:endParaRPr lang="en-US" noProof="1" smtClean="0"/>
          </a:p>
        </p:txBody>
      </p:sp>
      <p:sp>
        <p:nvSpPr>
          <p:cNvPr id="4" name="Content Placeholder 3"/>
          <p:cNvSpPr>
            <a:spLocks noGrp="1"/>
          </p:cNvSpPr>
          <p:nvPr>
            <p:ph sz="half" idx="2"/>
          </p:nvPr>
        </p:nvSpPr>
        <p:spPr>
          <a:xfrm>
            <a:off x="630238" y="2505075"/>
            <a:ext cx="3868737" cy="3684588"/>
          </a:xfrm>
        </p:spPr>
        <p:txBody>
          <a:body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smtClean="0"/>
              <a:t>Click to edit Master text styles</a:t>
            </a:r>
            <a:endParaRPr lang="en-US" noProof="1" smtClean="0"/>
          </a:p>
        </p:txBody>
      </p:sp>
      <p:sp>
        <p:nvSpPr>
          <p:cNvPr id="6" name="Content Placeholder 5"/>
          <p:cNvSpPr>
            <a:spLocks noGrp="1"/>
          </p:cNvSpPr>
          <p:nvPr>
            <p:ph sz="quarter" idx="4"/>
          </p:nvPr>
        </p:nvSpPr>
        <p:spPr>
          <a:xfrm>
            <a:off x="4629150" y="2505075"/>
            <a:ext cx="3887788" cy="3684588"/>
          </a:xfrm>
        </p:spPr>
        <p:txBody>
          <a:body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7" name="Date Placeholder 6"/>
          <p:cNvSpPr>
            <a:spLocks noGrp="1"/>
          </p:cNvSpPr>
          <p:nvPr>
            <p:ph type="dt" sz="half" idx="10"/>
          </p:nvPr>
        </p:nvSpPr>
        <p:spPr/>
        <p:txBody>
          <a:bodyPr/>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8" name="Footer Placeholder 7"/>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9" name="Slide Number Placeholder 8"/>
          <p:cNvSpPr>
            <a:spLocks noGrp="1"/>
          </p:cNvSpPr>
          <p:nvPr>
            <p:ph type="sldNum" sz="quarter" idx="12"/>
          </p:nvPr>
        </p:nvSpPr>
        <p:spPr/>
        <p:txBody>
          <a:bodyPr/>
          <a:p>
            <a:pPr lvl="0" eaLnBrk="1" hangingPunct="1"/>
            <a:fld id="{9A0DB2DC-4C9A-4742-B13C-FB6460FD3503}" type="slidenum">
              <a:rPr lang="en-GB" altLang="en-US" dirty="0">
                <a:latin typeface="Arial" panose="020B0604020202020204" pitchFamily="34" charset="0"/>
              </a:rPr>
            </a:fld>
            <a:endParaRPr lang="en-GB" altLang="en-US" dirty="0">
              <a:latin typeface="Arial" panose="020B0604020202020204" pitchFamily="34" charset="0"/>
            </a:endParaRPr>
          </a:p>
        </p:txBody>
      </p:sp>
    </p:spTree>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Date Placeholder 2"/>
          <p:cNvSpPr>
            <a:spLocks noGrp="1"/>
          </p:cNvSpPr>
          <p:nvPr>
            <p:ph type="dt" sz="half" idx="10"/>
          </p:nvPr>
        </p:nvSpPr>
        <p:spPr/>
        <p:txBody>
          <a:bodyPr/>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p>
            <a:pPr lvl="0" eaLnBrk="1" hangingPunct="1"/>
            <a:fld id="{9A0DB2DC-4C9A-4742-B13C-FB6460FD3503}" type="slidenum">
              <a:rPr lang="en-GB" altLang="en-US" dirty="0">
                <a:latin typeface="Arial" panose="020B0604020202020204" pitchFamily="34" charset="0"/>
              </a:rPr>
            </a:fld>
            <a:endParaRPr lang="en-GB" altLang="en-US" dirty="0">
              <a:latin typeface="Arial" panose="020B0604020202020204" pitchFamily="34" charset="0"/>
            </a:endParaRPr>
          </a:p>
        </p:txBody>
      </p:sp>
    </p:spTree>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3" name="Footer Placeholder 2"/>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GB" altLang="en-US" dirty="0">
                <a:latin typeface="Arial" panose="020B0604020202020204" pitchFamily="34" charset="0"/>
              </a:rPr>
            </a:fld>
            <a:endParaRPr lang="en-GB" altLang="en-US" dirty="0">
              <a:latin typeface="Arial" panose="020B0604020202020204" pitchFamily="34" charset="0"/>
            </a:endParaRPr>
          </a:p>
        </p:txBody>
      </p:sp>
    </p:spTree>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noProof="1" smtClean="0"/>
              <a:t>Click to edit Master title style</a:t>
            </a:r>
            <a:endParaRPr lang="en-US" noProof="1"/>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smtClean="0"/>
              <a:t>Click to edit Master text styles</a:t>
            </a:r>
            <a:endParaRPr lang="en-US" noProof="1" smtClean="0"/>
          </a:p>
        </p:txBody>
      </p:sp>
      <p:sp>
        <p:nvSpPr>
          <p:cNvPr id="5" name="Date Placeholder 4"/>
          <p:cNvSpPr>
            <a:spLocks noGrp="1"/>
          </p:cNvSpPr>
          <p:nvPr>
            <p:ph type="dt" sz="half" idx="10"/>
          </p:nvPr>
        </p:nvSpPr>
        <p:spPr/>
        <p:txBody>
          <a:bodyPr/>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GB" altLang="en-US" dirty="0">
                <a:latin typeface="Arial" panose="020B0604020202020204" pitchFamily="34" charset="0"/>
              </a:rPr>
            </a:fld>
            <a:endParaRPr lang="en-GB" altLang="en-US" dirty="0">
              <a:latin typeface="Arial" panose="020B0604020202020204" pitchFamily="34" charset="0"/>
            </a:endParaRPr>
          </a:p>
        </p:txBody>
      </p:sp>
    </p:spTree>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noProof="1" smtClean="0"/>
              <a:t>Click to edit Master title style</a:t>
            </a:r>
            <a:endParaRPr lang="en-US" noProof="1"/>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smtClean="0"/>
              <a:t>Click to edit Master text styles</a:t>
            </a:r>
            <a:endParaRPr lang="en-US" noProof="1" smtClean="0"/>
          </a:p>
        </p:txBody>
      </p:sp>
      <p:sp>
        <p:nvSpPr>
          <p:cNvPr id="5" name="Date Placeholder 4"/>
          <p:cNvSpPr>
            <a:spLocks noGrp="1"/>
          </p:cNvSpPr>
          <p:nvPr>
            <p:ph type="dt" sz="half" idx="10"/>
          </p:nvPr>
        </p:nvSpPr>
        <p:spPr/>
        <p:txBody>
          <a:bodyPr/>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GB" altLang="en-US" dirty="0">
                <a:latin typeface="Arial" panose="020B0604020202020204" pitchFamily="34" charset="0"/>
              </a:rPr>
            </a:fld>
            <a:endParaRPr lang="en-GB" altLang="en-US" dirty="0">
              <a:latin typeface="Arial" panose="020B0604020202020204" pitchFamily="34" charset="0"/>
            </a:endParaRPr>
          </a:p>
        </p:txBody>
      </p:sp>
    </p:spTree>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Vertical Text Placeholder 2"/>
          <p:cNvSpPr>
            <a:spLocks noGrp="1"/>
          </p:cNvSpPr>
          <p:nvPr>
            <p:ph type="body" orient="vert" idx="1"/>
          </p:nvPr>
        </p:nvSpPr>
        <p:spPr/>
        <p:txBody>
          <a:bodyPr vert="eaVert"/>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4" name="Date Placeholder 3"/>
          <p:cNvSpPr>
            <a:spLocks noGrp="1"/>
          </p:cNvSpPr>
          <p:nvPr>
            <p:ph type="dt" sz="half" idx="10"/>
          </p:nvPr>
        </p:nvSpPr>
        <p:spPr/>
        <p:txBody>
          <a:bodyPr/>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GB" altLang="en-US" dirty="0">
                <a:latin typeface="Arial" panose="020B0604020202020204" pitchFamily="34" charset="0"/>
              </a:rPr>
            </a:fld>
            <a:endParaRPr lang="en-GB" altLang="en-US" dirty="0">
              <a:latin typeface="Arial" panose="020B0604020202020204" pitchFamily="34" charset="0"/>
            </a:endParaRPr>
          </a:p>
        </p:txBody>
      </p:sp>
    </p:spTree>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noProof="1" smtClean="0"/>
              <a:t>Click to edit Master title style</a:t>
            </a:r>
            <a:endParaRPr lang="en-US" noProof="1"/>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4" name="Date Placeholder 3"/>
          <p:cNvSpPr>
            <a:spLocks noGrp="1"/>
          </p:cNvSpPr>
          <p:nvPr>
            <p:ph type="dt" sz="half" idx="10"/>
          </p:nvPr>
        </p:nvSpPr>
        <p:spPr/>
        <p:txBody>
          <a:bodyPr/>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GB" altLang="en-US" dirty="0">
                <a:latin typeface="Arial" panose="020B0604020202020204" pitchFamily="34" charset="0"/>
              </a:rPr>
            </a:fld>
            <a:endParaRPr lang="en-GB" altLang="en-US" dirty="0">
              <a:latin typeface="Arial" panose="020B0604020202020204" pitchFamily="34" charset="0"/>
            </a:endParaRPr>
          </a:p>
        </p:txBody>
      </p:sp>
    </p:spTree>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Date Placeholder 2"/>
          <p:cNvSpPr>
            <a:spLocks noGrp="1"/>
          </p:cNvSpPr>
          <p:nvPr>
            <p:ph type="dt" sz="half" idx="10"/>
          </p:nvPr>
        </p:nvSpPr>
        <p:spPr/>
        <p:txBody>
          <a:bodyPr/>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p>
            <a:pPr lvl="0" eaLnBrk="1" hangingPunct="1"/>
            <a:fld id="{9A0DB2DC-4C9A-4742-B13C-FB6460FD3503}" type="slidenum">
              <a:rPr lang="en-GB" altLang="en-US" dirty="0">
                <a:latin typeface="Arial" panose="020B0604020202020204" pitchFamily="34" charset="0"/>
              </a:rPr>
            </a:fld>
            <a:endParaRPr lang="en-GB" altLang="en-US" dirty="0">
              <a:latin typeface="Arial" panose="020B0604020202020204" pitchFamily="34" charset="0"/>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bg>
      <p:bgPr>
        <a:gradFill rotWithShape="0">
          <a:gsLst>
            <a:gs pos="0">
              <a:srgbClr val="DDEBCF">
                <a:alpha val="100000"/>
              </a:srgbClr>
            </a:gs>
            <a:gs pos="16000">
              <a:srgbClr val="156B13">
                <a:alpha val="100000"/>
              </a:srgbClr>
            </a:gs>
            <a:gs pos="30400">
              <a:srgbClr val="B5CC94">
                <a:alpha val="100000"/>
              </a:srgbClr>
            </a:gs>
            <a:gs pos="50000">
              <a:srgbClr val="9CB86E">
                <a:alpha val="100000"/>
              </a:srgbClr>
            </a:gs>
            <a:gs pos="100000">
              <a:srgbClr val="9CB86E">
                <a:alpha val="100000"/>
              </a:srgbClr>
            </a:gs>
          </a:gsLst>
          <a:lin ang="5400000"/>
          <a:tileRect/>
        </a:gradFill>
        <a:effectLst/>
      </p:bgPr>
    </p:bg>
    <p:spTree>
      <p:nvGrpSpPr>
        <p:cNvPr id="1" name=""/>
        <p:cNvGrpSpPr/>
        <p:nvPr/>
      </p:nvGrpSpPr>
      <p:grpSpPr>
        <a:xfrm>
          <a:off x="0" y="0"/>
          <a:ext cx="0" cy="0"/>
          <a:chOff x="0" y="0"/>
          <a:chExt cx="0" cy="0"/>
        </a:xfrm>
      </p:grpSpPr>
      <p:grpSp>
        <p:nvGrpSpPr>
          <p:cNvPr id="9220" name="Group 2"/>
          <p:cNvGrpSpPr>
            <a:grpSpLocks noChangeAspect="1"/>
          </p:cNvGrpSpPr>
          <p:nvPr/>
        </p:nvGrpSpPr>
        <p:grpSpPr>
          <a:xfrm>
            <a:off x="1692275" y="4411663"/>
            <a:ext cx="1866900" cy="2330450"/>
            <a:chOff x="0" y="0"/>
            <a:chExt cx="1188" cy="1367"/>
          </a:xfrm>
        </p:grpSpPr>
        <p:sp>
          <p:nvSpPr>
            <p:cNvPr id="9227" name="未知"/>
            <p:cNvSpPr>
              <a:spLocks noChangeAspect="1"/>
            </p:cNvSpPr>
            <p:nvPr/>
          </p:nvSpPr>
          <p:spPr>
            <a:xfrm>
              <a:off x="698" y="345"/>
              <a:ext cx="490" cy="530"/>
            </a:xfrm>
            <a:custGeom>
              <a:avLst/>
              <a:gdLst/>
              <a:ahLst/>
              <a:cxnLst>
                <a:cxn ang="0">
                  <a:pos x="166" y="138"/>
                </a:cxn>
                <a:cxn ang="0">
                  <a:pos x="168" y="88"/>
                </a:cxn>
                <a:cxn ang="0">
                  <a:pos x="175" y="50"/>
                </a:cxn>
                <a:cxn ang="0">
                  <a:pos x="181" y="29"/>
                </a:cxn>
                <a:cxn ang="0">
                  <a:pos x="195" y="14"/>
                </a:cxn>
                <a:cxn ang="0">
                  <a:pos x="202" y="0"/>
                </a:cxn>
                <a:cxn ang="0">
                  <a:pos x="175" y="27"/>
                </a:cxn>
                <a:cxn ang="0">
                  <a:pos x="152" y="61"/>
                </a:cxn>
                <a:cxn ang="0">
                  <a:pos x="127" y="100"/>
                </a:cxn>
                <a:cxn ang="0">
                  <a:pos x="107" y="111"/>
                </a:cxn>
                <a:cxn ang="0">
                  <a:pos x="77" y="97"/>
                </a:cxn>
                <a:cxn ang="0">
                  <a:pos x="43" y="79"/>
                </a:cxn>
                <a:cxn ang="0">
                  <a:pos x="11" y="59"/>
                </a:cxn>
                <a:cxn ang="0">
                  <a:pos x="0" y="52"/>
                </a:cxn>
                <a:cxn ang="0">
                  <a:pos x="11" y="75"/>
                </a:cxn>
                <a:cxn ang="0">
                  <a:pos x="41" y="102"/>
                </a:cxn>
                <a:cxn ang="0">
                  <a:pos x="75" y="125"/>
                </a:cxn>
                <a:cxn ang="0">
                  <a:pos x="104" y="147"/>
                </a:cxn>
                <a:cxn ang="0">
                  <a:pos x="120" y="179"/>
                </a:cxn>
                <a:cxn ang="0">
                  <a:pos x="141" y="233"/>
                </a:cxn>
                <a:cxn ang="0">
                  <a:pos x="159" y="297"/>
                </a:cxn>
                <a:cxn ang="0">
                  <a:pos x="184" y="360"/>
                </a:cxn>
                <a:cxn ang="0">
                  <a:pos x="213" y="421"/>
                </a:cxn>
                <a:cxn ang="0">
                  <a:pos x="256" y="473"/>
                </a:cxn>
                <a:cxn ang="0">
                  <a:pos x="313" y="514"/>
                </a:cxn>
                <a:cxn ang="0">
                  <a:pos x="374" y="528"/>
                </a:cxn>
                <a:cxn ang="0">
                  <a:pos x="420" y="521"/>
                </a:cxn>
                <a:cxn ang="0">
                  <a:pos x="456" y="496"/>
                </a:cxn>
                <a:cxn ang="0">
                  <a:pos x="476" y="453"/>
                </a:cxn>
                <a:cxn ang="0">
                  <a:pos x="488" y="401"/>
                </a:cxn>
                <a:cxn ang="0">
                  <a:pos x="488" y="340"/>
                </a:cxn>
                <a:cxn ang="0">
                  <a:pos x="479" y="297"/>
                </a:cxn>
                <a:cxn ang="0">
                  <a:pos x="470" y="265"/>
                </a:cxn>
                <a:cxn ang="0">
                  <a:pos x="456" y="229"/>
                </a:cxn>
                <a:cxn ang="0">
                  <a:pos x="442" y="195"/>
                </a:cxn>
                <a:cxn ang="0">
                  <a:pos x="422" y="159"/>
                </a:cxn>
                <a:cxn ang="0">
                  <a:pos x="402" y="122"/>
                </a:cxn>
                <a:cxn ang="0">
                  <a:pos x="379" y="95"/>
                </a:cxn>
                <a:cxn ang="0">
                  <a:pos x="392" y="115"/>
                </a:cxn>
                <a:cxn ang="0">
                  <a:pos x="413" y="152"/>
                </a:cxn>
                <a:cxn ang="0">
                  <a:pos x="433" y="190"/>
                </a:cxn>
                <a:cxn ang="0">
                  <a:pos x="460" y="267"/>
                </a:cxn>
                <a:cxn ang="0">
                  <a:pos x="470" y="347"/>
                </a:cxn>
                <a:cxn ang="0">
                  <a:pos x="463" y="417"/>
                </a:cxn>
                <a:cxn ang="0">
                  <a:pos x="436" y="469"/>
                </a:cxn>
                <a:cxn ang="0">
                  <a:pos x="390" y="487"/>
                </a:cxn>
                <a:cxn ang="0">
                  <a:pos x="324" y="462"/>
                </a:cxn>
                <a:cxn ang="0">
                  <a:pos x="293" y="437"/>
                </a:cxn>
                <a:cxn ang="0">
                  <a:pos x="274" y="417"/>
                </a:cxn>
                <a:cxn ang="0">
                  <a:pos x="256" y="387"/>
                </a:cxn>
                <a:cxn ang="0">
                  <a:pos x="236" y="360"/>
                </a:cxn>
                <a:cxn ang="0">
                  <a:pos x="220" y="331"/>
                </a:cxn>
                <a:cxn ang="0">
                  <a:pos x="211" y="306"/>
                </a:cxn>
                <a:cxn ang="0">
                  <a:pos x="204" y="285"/>
                </a:cxn>
                <a:cxn ang="0">
                  <a:pos x="191" y="256"/>
                </a:cxn>
                <a:cxn ang="0">
                  <a:pos x="181" y="220"/>
                </a:cxn>
                <a:cxn ang="0">
                  <a:pos x="179" y="202"/>
                </a:cxn>
                <a:cxn ang="0">
                  <a:pos x="193" y="208"/>
                </a:cxn>
                <a:cxn ang="0">
                  <a:pos x="220" y="236"/>
                </a:cxn>
                <a:cxn ang="0">
                  <a:pos x="243" y="249"/>
                </a:cxn>
                <a:cxn ang="0">
                  <a:pos x="250" y="233"/>
                </a:cxn>
                <a:cxn ang="0">
                  <a:pos x="229" y="208"/>
                </a:cxn>
                <a:cxn ang="0">
                  <a:pos x="197" y="186"/>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922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28"/>
                </a:cxn>
                <a:cxn ang="0">
                  <a:pos x="14" y="516"/>
                </a:cxn>
                <a:cxn ang="0">
                  <a:pos x="32" y="503"/>
                </a:cxn>
                <a:cxn ang="0">
                  <a:pos x="52" y="496"/>
                </a:cxn>
                <a:cxn ang="0">
                  <a:pos x="70" y="485"/>
                </a:cxn>
                <a:cxn ang="0">
                  <a:pos x="86" y="471"/>
                </a:cxn>
                <a:cxn ang="0">
                  <a:pos x="104" y="460"/>
                </a:cxn>
                <a:cxn ang="0">
                  <a:pos x="120" y="446"/>
                </a:cxn>
                <a:cxn ang="0">
                  <a:pos x="134" y="433"/>
                </a:cxn>
                <a:cxn ang="0">
                  <a:pos x="145" y="414"/>
                </a:cxn>
                <a:cxn ang="0">
                  <a:pos x="152" y="394"/>
                </a:cxn>
                <a:cxn ang="0">
                  <a:pos x="158" y="367"/>
                </a:cxn>
                <a:cxn ang="0">
                  <a:pos x="158" y="356"/>
                </a:cxn>
                <a:cxn ang="0">
                  <a:pos x="161" y="337"/>
                </a:cxn>
                <a:cxn ang="0">
                  <a:pos x="161" y="322"/>
                </a:cxn>
                <a:cxn ang="0">
                  <a:pos x="161" y="303"/>
                </a:cxn>
                <a:cxn ang="0">
                  <a:pos x="158" y="283"/>
                </a:cxn>
                <a:cxn ang="0">
                  <a:pos x="161" y="267"/>
                </a:cxn>
                <a:cxn ang="0">
                  <a:pos x="158" y="251"/>
                </a:cxn>
                <a:cxn ang="0">
                  <a:pos x="158" y="236"/>
                </a:cxn>
                <a:cxn ang="0">
                  <a:pos x="156" y="217"/>
                </a:cxn>
                <a:cxn ang="0">
                  <a:pos x="156" y="204"/>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922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11" y="136"/>
                </a:cxn>
                <a:cxn ang="0">
                  <a:pos x="43" y="127"/>
                </a:cxn>
                <a:cxn ang="0">
                  <a:pos x="79" y="113"/>
                </a:cxn>
                <a:cxn ang="0">
                  <a:pos x="104" y="100"/>
                </a:cxn>
                <a:cxn ang="0">
                  <a:pos x="123" y="86"/>
                </a:cxn>
                <a:cxn ang="0">
                  <a:pos x="141" y="75"/>
                </a:cxn>
                <a:cxn ang="0">
                  <a:pos x="164" y="61"/>
                </a:cxn>
                <a:cxn ang="0">
                  <a:pos x="188" y="50"/>
                </a:cxn>
                <a:cxn ang="0">
                  <a:pos x="211" y="43"/>
                </a:cxn>
                <a:cxn ang="0">
                  <a:pos x="232" y="39"/>
                </a:cxn>
                <a:cxn ang="0">
                  <a:pos x="252" y="41"/>
                </a:cxn>
                <a:cxn ang="0">
                  <a:pos x="270" y="50"/>
                </a:cxn>
                <a:cxn ang="0">
                  <a:pos x="286" y="77"/>
                </a:cxn>
                <a:cxn ang="0">
                  <a:pos x="297" y="109"/>
                </a:cxn>
                <a:cxn ang="0">
                  <a:pos x="304" y="141"/>
                </a:cxn>
                <a:cxn ang="0">
                  <a:pos x="307" y="177"/>
                </a:cxn>
                <a:cxn ang="0">
                  <a:pos x="307" y="211"/>
                </a:cxn>
                <a:cxn ang="0">
                  <a:pos x="304" y="240"/>
                </a:cxn>
                <a:cxn ang="0">
                  <a:pos x="300" y="270"/>
                </a:cxn>
                <a:cxn ang="0">
                  <a:pos x="291" y="297"/>
                </a:cxn>
                <a:cxn ang="0">
                  <a:pos x="270" y="279"/>
                </a:cxn>
                <a:cxn ang="0">
                  <a:pos x="236" y="247"/>
                </a:cxn>
                <a:cxn ang="0">
                  <a:pos x="213" y="233"/>
                </a:cxn>
                <a:cxn ang="0">
                  <a:pos x="211" y="263"/>
                </a:cxn>
                <a:cxn ang="0">
                  <a:pos x="229" y="299"/>
                </a:cxn>
                <a:cxn ang="0">
                  <a:pos x="252" y="326"/>
                </a:cxn>
                <a:cxn ang="0">
                  <a:pos x="273" y="351"/>
                </a:cxn>
                <a:cxn ang="0">
                  <a:pos x="286" y="383"/>
                </a:cxn>
                <a:cxn ang="0">
                  <a:pos x="309" y="401"/>
                </a:cxn>
                <a:cxn ang="0">
                  <a:pos x="332" y="406"/>
                </a:cxn>
                <a:cxn ang="0">
                  <a:pos x="347" y="406"/>
                </a:cxn>
                <a:cxn ang="0">
                  <a:pos x="347" y="390"/>
                </a:cxn>
                <a:cxn ang="0">
                  <a:pos x="347" y="351"/>
                </a:cxn>
                <a:cxn ang="0">
                  <a:pos x="347" y="311"/>
                </a:cxn>
                <a:cxn ang="0">
                  <a:pos x="352" y="274"/>
                </a:cxn>
                <a:cxn ang="0">
                  <a:pos x="347" y="252"/>
                </a:cxn>
                <a:cxn ang="0">
                  <a:pos x="350" y="231"/>
                </a:cxn>
                <a:cxn ang="0">
                  <a:pos x="343" y="211"/>
                </a:cxn>
                <a:cxn ang="0">
                  <a:pos x="343" y="188"/>
                </a:cxn>
                <a:cxn ang="0">
                  <a:pos x="341" y="168"/>
                </a:cxn>
                <a:cxn ang="0">
                  <a:pos x="338" y="143"/>
                </a:cxn>
                <a:cxn ang="0">
                  <a:pos x="336" y="120"/>
                </a:cxn>
                <a:cxn ang="0">
                  <a:pos x="334" y="97"/>
                </a:cxn>
                <a:cxn ang="0">
                  <a:pos x="318" y="50"/>
                </a:cxn>
                <a:cxn ang="0">
                  <a:pos x="284" y="11"/>
                </a:cxn>
                <a:cxn ang="0">
                  <a:pos x="243" y="0"/>
                </a:cxn>
                <a:cxn ang="0">
                  <a:pos x="207" y="11"/>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923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9231"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9232"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8" y="121"/>
                </a:cxn>
                <a:cxn ang="0">
                  <a:pos x="143" y="139"/>
                </a:cxn>
                <a:cxn ang="0">
                  <a:pos x="138" y="155"/>
                </a:cxn>
                <a:cxn ang="0">
                  <a:pos x="132" y="168"/>
                </a:cxn>
                <a:cxn ang="0">
                  <a:pos x="122" y="182"/>
                </a:cxn>
                <a:cxn ang="0">
                  <a:pos x="116" y="189"/>
                </a:cxn>
                <a:cxn ang="0">
                  <a:pos x="109" y="189"/>
                </a:cxn>
                <a:cxn ang="0">
                  <a:pos x="98" y="184"/>
                </a:cxn>
                <a:cxn ang="0">
                  <a:pos x="91" y="177"/>
                </a:cxn>
                <a:cxn ang="0">
                  <a:pos x="79" y="173"/>
                </a:cxn>
                <a:cxn ang="0">
                  <a:pos x="73" y="164"/>
                </a:cxn>
                <a:cxn ang="0">
                  <a:pos x="73" y="171"/>
                </a:cxn>
                <a:cxn ang="0">
                  <a:pos x="75" y="177"/>
                </a:cxn>
                <a:cxn ang="0">
                  <a:pos x="88" y="198"/>
                </a:cxn>
                <a:cxn ang="0">
                  <a:pos x="122" y="216"/>
                </a:cxn>
                <a:cxn ang="0">
                  <a:pos x="152" y="205"/>
                </a:cxn>
                <a:cxn ang="0">
                  <a:pos x="175" y="177"/>
                </a:cxn>
                <a:cxn ang="0">
                  <a:pos x="184" y="141"/>
                </a:cxn>
                <a:cxn ang="0">
                  <a:pos x="186" y="10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923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2" y="7"/>
                </a:cxn>
                <a:cxn ang="0">
                  <a:pos x="25" y="2"/>
                </a:cxn>
                <a:cxn ang="0">
                  <a:pos x="14" y="16"/>
                </a:cxn>
                <a:cxn ang="0">
                  <a:pos x="5" y="43"/>
                </a:cxn>
                <a:cxn ang="0">
                  <a:pos x="0" y="75"/>
                </a:cxn>
                <a:cxn ang="0">
                  <a:pos x="9" y="109"/>
                </a:cxn>
                <a:cxn ang="0">
                  <a:pos x="27" y="136"/>
                </a:cxn>
                <a:cxn ang="0">
                  <a:pos x="52" y="147"/>
                </a:cxn>
                <a:cxn ang="0">
                  <a:pos x="68" y="154"/>
                </a:cxn>
                <a:cxn ang="0">
                  <a:pos x="89" y="154"/>
                </a:cxn>
                <a:cxn ang="0">
                  <a:pos x="104" y="151"/>
                </a:cxn>
                <a:cxn ang="0">
                  <a:pos x="123" y="145"/>
                </a:cxn>
                <a:cxn ang="0">
                  <a:pos x="136" y="138"/>
                </a:cxn>
                <a:cxn ang="0">
                  <a:pos x="150" y="127"/>
                </a:cxn>
                <a:cxn ang="0">
                  <a:pos x="163" y="118"/>
                </a:cxn>
                <a:cxn ang="0">
                  <a:pos x="177" y="109"/>
                </a:cxn>
                <a:cxn ang="0">
                  <a:pos x="193" y="104"/>
                </a:cxn>
                <a:cxn ang="0">
                  <a:pos x="207" y="102"/>
                </a:cxn>
                <a:cxn ang="0">
                  <a:pos x="222" y="97"/>
                </a:cxn>
                <a:cxn ang="0">
                  <a:pos x="234" y="90"/>
                </a:cxn>
                <a:cxn ang="0">
                  <a:pos x="247" y="81"/>
                </a:cxn>
                <a:cxn ang="0">
                  <a:pos x="261" y="72"/>
                </a:cxn>
                <a:cxn ang="0">
                  <a:pos x="268" y="61"/>
                </a:cxn>
                <a:cxn ang="0">
                  <a:pos x="275" y="45"/>
                </a:cxn>
                <a:cxn ang="0">
                  <a:pos x="277" y="32"/>
                </a:cxn>
                <a:cxn ang="0">
                  <a:pos x="270" y="18"/>
                </a:cxn>
                <a:cxn ang="0">
                  <a:pos x="257" y="11"/>
                </a:cxn>
                <a:cxn ang="0">
                  <a:pos x="243" y="14"/>
                </a:cxn>
                <a:cxn ang="0">
                  <a:pos x="229" y="18"/>
                </a:cxn>
                <a:cxn ang="0">
                  <a:pos x="222" y="23"/>
                </a:cxn>
                <a:cxn ang="0">
                  <a:pos x="216" y="27"/>
                </a:cxn>
                <a:cxn ang="0">
                  <a:pos x="207" y="32"/>
                </a:cxn>
                <a:cxn ang="0">
                  <a:pos x="200"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2832" y="1564"/>
                  </a:lnTo>
                  <a:lnTo>
                    <a:pt x="2832" y="1252"/>
                  </a:lnTo>
                  <a:lnTo>
                    <a:pt x="2478" y="939"/>
                  </a:lnTo>
                  <a:lnTo>
                    <a:pt x="2478" y="312"/>
                  </a:lnTo>
                  <a:lnTo>
                    <a:pt x="2301" y="0"/>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923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923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4"/>
                </a:cxn>
                <a:cxn ang="0">
                  <a:pos x="350" y="503"/>
                </a:cxn>
                <a:cxn ang="0">
                  <a:pos x="355" y="556"/>
                </a:cxn>
                <a:cxn ang="0">
                  <a:pos x="352" y="603"/>
                </a:cxn>
                <a:cxn ang="0">
                  <a:pos x="339" y="646"/>
                </a:cxn>
                <a:cxn ang="0">
                  <a:pos x="316" y="676"/>
                </a:cxn>
                <a:cxn ang="0">
                  <a:pos x="284" y="694"/>
                </a:cxn>
                <a:cxn ang="0">
                  <a:pos x="243" y="685"/>
                </a:cxn>
                <a:cxn ang="0">
                  <a:pos x="205" y="655"/>
                </a:cxn>
                <a:cxn ang="0">
                  <a:pos x="164" y="615"/>
                </a:cxn>
                <a:cxn ang="0">
                  <a:pos x="127" y="562"/>
                </a:cxn>
                <a:cxn ang="0">
                  <a:pos x="98" y="506"/>
                </a:cxn>
                <a:cxn ang="0">
                  <a:pos x="70" y="433"/>
                </a:cxn>
                <a:cxn ang="0">
                  <a:pos x="57" y="370"/>
                </a:cxn>
                <a:cxn ang="0">
                  <a:pos x="55" y="306"/>
                </a:cxn>
                <a:cxn ang="0">
                  <a:pos x="64" y="252"/>
                </a:cxn>
                <a:cxn ang="0">
                  <a:pos x="84" y="213"/>
                </a:cxn>
                <a:cxn ang="0">
                  <a:pos x="66" y="222"/>
                </a:cxn>
                <a:cxn ang="0">
                  <a:pos x="30" y="252"/>
                </a:cxn>
                <a:cxn ang="0">
                  <a:pos x="9" y="283"/>
                </a:cxn>
                <a:cxn ang="0">
                  <a:pos x="0" y="338"/>
                </a:cxn>
                <a:cxn ang="0">
                  <a:pos x="5" y="406"/>
                </a:cxn>
                <a:cxn ang="0">
                  <a:pos x="25" y="485"/>
                </a:cxn>
                <a:cxn ang="0">
                  <a:pos x="57" y="565"/>
                </a:cxn>
                <a:cxn ang="0">
                  <a:pos x="111" y="642"/>
                </a:cxn>
                <a:cxn ang="0">
                  <a:pos x="211" y="723"/>
                </a:cxn>
                <a:cxn ang="0">
                  <a:pos x="289" y="732"/>
                </a:cxn>
                <a:cxn ang="0">
                  <a:pos x="345" y="692"/>
                </a:cxn>
                <a:cxn ang="0">
                  <a:pos x="373" y="612"/>
                </a:cxn>
                <a:cxn ang="0">
                  <a:pos x="370" y="519"/>
                </a:cxn>
                <a:cxn ang="0">
                  <a:pos x="359" y="474"/>
                </a:cxn>
                <a:cxn ang="0">
                  <a:pos x="345" y="435"/>
                </a:cxn>
                <a:cxn ang="0">
                  <a:pos x="332" y="397"/>
                </a:cxn>
                <a:cxn ang="0">
                  <a:pos x="311" y="358"/>
                </a:cxn>
                <a:cxn ang="0">
                  <a:pos x="286" y="320"/>
                </a:cxn>
                <a:cxn ang="0">
                  <a:pos x="266" y="286"/>
                </a:cxn>
                <a:cxn ang="0">
                  <a:pos x="255" y="240"/>
                </a:cxn>
                <a:cxn ang="0">
                  <a:pos x="257" y="202"/>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9221" name="未知"/>
          <p:cNvSpPr>
            <a:spLocks noChangeAspect="1"/>
          </p:cNvSpPr>
          <p:nvPr/>
        </p:nvSpPr>
        <p:spPr>
          <a:xfrm>
            <a:off x="2282825" y="2293938"/>
            <a:ext cx="6897688"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396875" y="2133600"/>
            <a:ext cx="8423275"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371600" y="3886200"/>
            <a:ext cx="64008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457200" y="6245225"/>
            <a:ext cx="2133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US"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30" name="Rectangle 16"/>
          <p:cNvSpPr>
            <a:spLocks noGrp="1" noChangeArrowheads="1"/>
          </p:cNvSpPr>
          <p:nvPr>
            <p:ph type="ftr" sz="quarter" idx="3"/>
          </p:nvPr>
        </p:nvSpPr>
        <p:spPr bwMode="auto">
          <a:xfrm>
            <a:off x="3124200" y="6245225"/>
            <a:ext cx="2895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US"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31" name="Rectangle 17"/>
          <p:cNvSpPr>
            <a:spLocks noGrp="1" noChangeArrowheads="1"/>
          </p:cNvSpPr>
          <p:nvPr>
            <p:ph type="sldNum" sz="quarter" idx="4"/>
          </p:nvPr>
        </p:nvSpPr>
        <p:spPr bwMode="auto">
          <a:xfrm>
            <a:off x="6553200" y="6245225"/>
            <a:ext cx="2133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algn="ctr"/>
            <a:fld id="{9A0DB2DC-4C9A-4742-B13C-FB6460FD3503}" type="slidenum">
              <a:rPr lang="en-US" altLang="x-none" dirty="0">
                <a:ea typeface="SimSun" panose="02010600030101010101" pitchFamily="2" charset="-122"/>
              </a:rPr>
            </a:fld>
            <a:endParaRPr lang="en-US" altLang="x-none" dirty="0">
              <a:ea typeface="SimSun" panose="02010600030101010101" pitchFamily="2" charset="-122"/>
            </a:endParaRPr>
          </a:p>
        </p:txBody>
      </p:sp>
    </p:spTree>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Content Placeholder 2"/>
          <p:cNvSpPr>
            <a:spLocks noGrp="1"/>
          </p:cNvSpPr>
          <p:nvPr>
            <p:ph idx="1"/>
          </p:nvPr>
        </p:nvSpPr>
        <p:spPr/>
        <p:txBody>
          <a:body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4" name="Date Placeholder 3"/>
          <p:cNvSpPr>
            <a:spLocks noGrp="1"/>
          </p:cNvSpPr>
          <p:nvPr>
            <p:ph type="dt" sz="half" idx="10"/>
          </p:nvPr>
        </p:nvSpPr>
        <p:spPr/>
        <p:txBody>
          <a:bodyPr/>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GB" altLang="en-US" dirty="0">
                <a:latin typeface="Arial" panose="020B0604020202020204" pitchFamily="34" charset="0"/>
              </a:rPr>
            </a:fld>
            <a:endParaRPr lang="en-GB" altLang="en-US" dirty="0">
              <a:latin typeface="Arial" panose="020B0604020202020204" pitchFamily="34" charset="0"/>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id-ID" noProof="1"/>
          </a:p>
        </p:txBody>
      </p:sp>
      <p:sp>
        <p:nvSpPr>
          <p:cNvPr id="3" name="Date Placeholder 2"/>
          <p:cNvSpPr>
            <a:spLocks noGrp="1"/>
          </p:cNvSpPr>
          <p:nvPr>
            <p:ph type="dt" idx="10"/>
          </p:nvPr>
        </p:nvSpPr>
        <p:spPr/>
        <p:txBody>
          <a:bodyPr/>
          <a:p>
            <a:pPr marL="0" marR="0" lvl="0" indent="0" algn="l" defTabSz="449580" rtl="0" eaLnBrk="1" fontAlgn="base" latinLnBrk="0" hangingPunct="1">
              <a:lnSpc>
                <a:spcPct val="100000"/>
              </a:lnSpc>
              <a:spcBef>
                <a:spcPct val="0"/>
              </a:spcBef>
              <a:spcAft>
                <a:spcPct val="0"/>
              </a:spcAft>
              <a:buClr>
                <a:srgbClr val="969696"/>
              </a:buClr>
              <a:buSzPct val="100000"/>
              <a:buFont typeface="Arial Rounded MT" pitchFamily="32" charset="0"/>
              <a:buNone/>
              <a:tabLst>
                <a:tab pos="723900" algn="l"/>
                <a:tab pos="1447800" algn="l"/>
              </a:tabLst>
              <a:defRPr/>
            </a:pPr>
            <a:endParaRPr kumimoji="0" lang="en-GB" sz="1000" b="0" i="0" u="none" strike="noStrike" kern="1200" cap="none" spc="0" normalizeH="0" baseline="0" noProof="0">
              <a:ln>
                <a:noFill/>
              </a:ln>
              <a:solidFill>
                <a:srgbClr val="969696"/>
              </a:solidFill>
              <a:effectLst/>
              <a:uLnTx/>
              <a:uFillTx/>
              <a:latin typeface="Arial Rounded MT" pitchFamily="32" charset="0"/>
              <a:ea typeface="Arial Unicode MS" panose="020B0604020202020204" pitchFamily="34" charset="-128"/>
              <a:cs typeface="Arial Unicode MS" panose="020B0604020202020204" pitchFamily="34" charset="-128"/>
            </a:endParaRPr>
          </a:p>
        </p:txBody>
      </p:sp>
      <p:sp>
        <p:nvSpPr>
          <p:cNvPr id="4" name="Footer Placeholder 3"/>
          <p:cNvSpPr>
            <a:spLocks noGrp="1"/>
          </p:cNvSpPr>
          <p:nvPr>
            <p:ph type="ftr" idx="11"/>
          </p:nvPr>
        </p:nvSpPr>
        <p:spPr/>
        <p:txBody>
          <a:bodyPr/>
          <a:p>
            <a:pPr marL="0" marR="0" lvl="0" indent="0" algn="ctr" defTabSz="449580" rtl="0" eaLnBrk="1" fontAlgn="base" latinLnBrk="0" hangingPunct="1">
              <a:lnSpc>
                <a:spcPct val="100000"/>
              </a:lnSpc>
              <a:spcBef>
                <a:spcPct val="0"/>
              </a:spcBef>
              <a:spcAft>
                <a:spcPct val="0"/>
              </a:spcAft>
              <a:buClr>
                <a:srgbClr val="000000"/>
              </a:buClr>
              <a:buSzPct val="100000"/>
              <a:buFont typeface="Arial Rounded MT" pitchFamily="32" charset="0"/>
              <a:buNone/>
              <a:tabLst>
                <a:tab pos="723900" algn="l"/>
                <a:tab pos="1447800" algn="l"/>
                <a:tab pos="2171700" algn="l"/>
                <a:tab pos="2895600" algn="l"/>
              </a:tabLst>
              <a:defRPr/>
            </a:pPr>
            <a:endParaRPr kumimoji="0" lang="en-GB" sz="1000" b="0" i="0" u="none" strike="noStrike" kern="1200" cap="none" spc="0" normalizeH="0" baseline="0" noProof="0">
              <a:ln>
                <a:noFill/>
              </a:ln>
              <a:solidFill>
                <a:srgbClr val="000000"/>
              </a:solidFill>
              <a:effectLst/>
              <a:uLnTx/>
              <a:uFillTx/>
              <a:latin typeface="Arial Rounded MT" pitchFamily="32" charset="0"/>
              <a:ea typeface="Arial Unicode MS" panose="020B0604020202020204" pitchFamily="34" charset="-128"/>
              <a:cs typeface="Arial Unicode MS" panose="020B0604020202020204" pitchFamily="34" charset="-128"/>
            </a:endParaRPr>
          </a:p>
        </p:txBody>
      </p:sp>
      <p:sp>
        <p:nvSpPr>
          <p:cNvPr id="5" name="Slide Number Placeholder 4"/>
          <p:cNvSpPr>
            <a:spLocks noGrp="1"/>
          </p:cNvSpPr>
          <p:nvPr>
            <p:ph type="sldNum" idx="12"/>
          </p:nvPr>
        </p:nvSpPr>
        <p:spPr/>
        <p:txBody>
          <a:bodyPr/>
          <a:p>
            <a:pPr lvl="0" defTabSz="449580" eaLnBrk="1" hangingPunct="1">
              <a:lnSpc>
                <a:spcPct val="100000"/>
              </a:lnSpc>
              <a:buClr>
                <a:srgbClr val="969696"/>
              </a:buClr>
              <a:buSzPct val="100000"/>
              <a:tabLst>
                <a:tab pos="723900" algn="l"/>
                <a:tab pos="1447800" algn="l"/>
              </a:tabLst>
            </a:pPr>
            <a:fld id="{9A0DB2DC-4C9A-4742-B13C-FB6460FD3503}" type="slidenum">
              <a:rPr lang="en-GB" altLang="en-US" dirty="0"/>
            </a:fld>
            <a:endParaRPr lang="en-GB" alt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noProof="1" smtClean="0"/>
              <a:t>Click to edit Master title style</a:t>
            </a:r>
            <a:endParaRPr lang="en-US"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1" smtClean="0"/>
              <a:t>Click to edit Master text styles</a:t>
            </a:r>
            <a:endParaRPr lang="en-US" noProof="1" smtClean="0"/>
          </a:p>
        </p:txBody>
      </p:sp>
      <p:sp>
        <p:nvSpPr>
          <p:cNvPr id="4" name="Date Placeholder 3"/>
          <p:cNvSpPr>
            <a:spLocks noGrp="1"/>
          </p:cNvSpPr>
          <p:nvPr>
            <p:ph type="dt" sz="half" idx="10"/>
          </p:nvPr>
        </p:nvSpPr>
        <p:spPr/>
        <p:txBody>
          <a:bodyPr/>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GB" altLang="en-US" dirty="0">
                <a:latin typeface="Arial" panose="020B0604020202020204" pitchFamily="34" charset="0"/>
              </a:rPr>
            </a:fld>
            <a:endParaRPr lang="en-GB" altLang="en-US" dirty="0">
              <a:latin typeface="Arial" panose="020B0604020202020204" pitchFamily="34" charset="0"/>
            </a:endParaRPr>
          </a:p>
        </p:txBody>
      </p:sp>
    </p:spTree>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Content Placeholder 2"/>
          <p:cNvSpPr>
            <a:spLocks noGrp="1"/>
          </p:cNvSpPr>
          <p:nvPr>
            <p:ph sz="half" idx="1"/>
          </p:nvPr>
        </p:nvSpPr>
        <p:spPr>
          <a:xfrm>
            <a:off x="457200" y="1600200"/>
            <a:ext cx="4038600" cy="4525963"/>
          </a:xfrm>
        </p:spPr>
        <p:txBody>
          <a:body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4" name="Content Placeholder 3"/>
          <p:cNvSpPr>
            <a:spLocks noGrp="1"/>
          </p:cNvSpPr>
          <p:nvPr>
            <p:ph sz="half" idx="2"/>
          </p:nvPr>
        </p:nvSpPr>
        <p:spPr>
          <a:xfrm>
            <a:off x="4648200" y="1600200"/>
            <a:ext cx="4038600" cy="4525963"/>
          </a:xfrm>
        </p:spPr>
        <p:txBody>
          <a:body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5" name="Date Placeholder 4"/>
          <p:cNvSpPr>
            <a:spLocks noGrp="1"/>
          </p:cNvSpPr>
          <p:nvPr>
            <p:ph type="dt" sz="half" idx="10"/>
          </p:nvPr>
        </p:nvSpPr>
        <p:spPr/>
        <p:txBody>
          <a:bodyPr/>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GB" altLang="en-US" dirty="0">
                <a:latin typeface="Arial" panose="020B0604020202020204" pitchFamily="34" charset="0"/>
              </a:rPr>
            </a:fld>
            <a:endParaRPr lang="en-GB" altLang="en-US" dirty="0">
              <a:latin typeface="Arial" panose="020B0604020202020204" pitchFamily="34" charset="0"/>
            </a:endParaRPr>
          </a:p>
        </p:txBody>
      </p:sp>
    </p:spTree>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noProof="1" smtClean="0"/>
              <a:t>Click to edit Master title style</a:t>
            </a:r>
            <a:endParaRPr lang="en-US" noProof="1"/>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smtClean="0"/>
              <a:t>Click to edit Master text styles</a:t>
            </a:r>
            <a:endParaRPr lang="en-US" noProof="1" smtClean="0"/>
          </a:p>
        </p:txBody>
      </p:sp>
      <p:sp>
        <p:nvSpPr>
          <p:cNvPr id="4" name="Content Placeholder 3"/>
          <p:cNvSpPr>
            <a:spLocks noGrp="1"/>
          </p:cNvSpPr>
          <p:nvPr>
            <p:ph sz="half" idx="2"/>
          </p:nvPr>
        </p:nvSpPr>
        <p:spPr>
          <a:xfrm>
            <a:off x="630238" y="2505075"/>
            <a:ext cx="3868737" cy="3684588"/>
          </a:xfrm>
        </p:spPr>
        <p:txBody>
          <a:body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smtClean="0"/>
              <a:t>Click to edit Master text styles</a:t>
            </a:r>
            <a:endParaRPr lang="en-US" noProof="1" smtClean="0"/>
          </a:p>
        </p:txBody>
      </p:sp>
      <p:sp>
        <p:nvSpPr>
          <p:cNvPr id="6" name="Content Placeholder 5"/>
          <p:cNvSpPr>
            <a:spLocks noGrp="1"/>
          </p:cNvSpPr>
          <p:nvPr>
            <p:ph sz="quarter" idx="4"/>
          </p:nvPr>
        </p:nvSpPr>
        <p:spPr>
          <a:xfrm>
            <a:off x="4629150" y="2505075"/>
            <a:ext cx="3887788" cy="3684588"/>
          </a:xfrm>
        </p:spPr>
        <p:txBody>
          <a:body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7" name="Date Placeholder 6"/>
          <p:cNvSpPr>
            <a:spLocks noGrp="1"/>
          </p:cNvSpPr>
          <p:nvPr>
            <p:ph type="dt" sz="half" idx="10"/>
          </p:nvPr>
        </p:nvSpPr>
        <p:spPr/>
        <p:txBody>
          <a:bodyPr/>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8" name="Footer Placeholder 7"/>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9" name="Slide Number Placeholder 8"/>
          <p:cNvSpPr>
            <a:spLocks noGrp="1"/>
          </p:cNvSpPr>
          <p:nvPr>
            <p:ph type="sldNum" sz="quarter" idx="12"/>
          </p:nvPr>
        </p:nvSpPr>
        <p:spPr/>
        <p:txBody>
          <a:bodyPr/>
          <a:p>
            <a:pPr lvl="0" eaLnBrk="1" hangingPunct="1"/>
            <a:fld id="{9A0DB2DC-4C9A-4742-B13C-FB6460FD3503}" type="slidenum">
              <a:rPr lang="en-GB" altLang="en-US" dirty="0">
                <a:latin typeface="Arial" panose="020B0604020202020204" pitchFamily="34" charset="0"/>
              </a:rPr>
            </a:fld>
            <a:endParaRPr lang="en-GB" altLang="en-US" dirty="0">
              <a:latin typeface="Arial" panose="020B0604020202020204" pitchFamily="34" charset="0"/>
            </a:endParaRPr>
          </a:p>
        </p:txBody>
      </p:sp>
    </p:spTree>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Date Placeholder 2"/>
          <p:cNvSpPr>
            <a:spLocks noGrp="1"/>
          </p:cNvSpPr>
          <p:nvPr>
            <p:ph type="dt" sz="half" idx="10"/>
          </p:nvPr>
        </p:nvSpPr>
        <p:spPr/>
        <p:txBody>
          <a:bodyPr/>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p>
            <a:pPr lvl="0" eaLnBrk="1" hangingPunct="1"/>
            <a:fld id="{9A0DB2DC-4C9A-4742-B13C-FB6460FD3503}" type="slidenum">
              <a:rPr lang="en-GB" altLang="en-US" dirty="0">
                <a:latin typeface="Arial" panose="020B0604020202020204" pitchFamily="34" charset="0"/>
              </a:rPr>
            </a:fld>
            <a:endParaRPr lang="en-GB" altLang="en-US" dirty="0">
              <a:latin typeface="Arial" panose="020B0604020202020204" pitchFamily="34" charset="0"/>
            </a:endParaRPr>
          </a:p>
        </p:txBody>
      </p:sp>
    </p:spTree>
  </p:cSld>
  <p:clrMapOvr>
    <a:masterClrMapping/>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3" name="Footer Placeholder 2"/>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GB" altLang="en-US" dirty="0">
                <a:latin typeface="Arial" panose="020B0604020202020204" pitchFamily="34" charset="0"/>
              </a:rPr>
            </a:fld>
            <a:endParaRPr lang="en-GB" altLang="en-US" dirty="0">
              <a:latin typeface="Arial" panose="020B0604020202020204" pitchFamily="34" charset="0"/>
            </a:endParaRPr>
          </a:p>
        </p:txBody>
      </p:sp>
    </p:spTree>
  </p:cSld>
  <p:clrMapOvr>
    <a:masterClrMapping/>
  </p:clrMapOvr>
  <p:hf sldNum="0"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noProof="1" smtClean="0"/>
              <a:t>Click to edit Master title style</a:t>
            </a:r>
            <a:endParaRPr lang="en-US" noProof="1"/>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smtClean="0"/>
              <a:t>Click to edit Master text styles</a:t>
            </a:r>
            <a:endParaRPr lang="en-US" noProof="1" smtClean="0"/>
          </a:p>
        </p:txBody>
      </p:sp>
      <p:sp>
        <p:nvSpPr>
          <p:cNvPr id="5" name="Date Placeholder 4"/>
          <p:cNvSpPr>
            <a:spLocks noGrp="1"/>
          </p:cNvSpPr>
          <p:nvPr>
            <p:ph type="dt" sz="half" idx="10"/>
          </p:nvPr>
        </p:nvSpPr>
        <p:spPr/>
        <p:txBody>
          <a:bodyPr/>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GB" altLang="en-US" dirty="0">
                <a:latin typeface="Arial" panose="020B0604020202020204" pitchFamily="34" charset="0"/>
              </a:rPr>
            </a:fld>
            <a:endParaRPr lang="en-GB" altLang="en-US" dirty="0">
              <a:latin typeface="Arial" panose="020B0604020202020204" pitchFamily="34" charset="0"/>
            </a:endParaRPr>
          </a:p>
        </p:txBody>
      </p:sp>
    </p:spTree>
  </p:cSld>
  <p:clrMapOvr>
    <a:masterClrMapping/>
  </p:clrMapOvr>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noProof="1" smtClean="0"/>
              <a:t>Click to edit Master title style</a:t>
            </a:r>
            <a:endParaRPr lang="en-US" noProof="1"/>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smtClean="0"/>
              <a:t>Click to edit Master text styles</a:t>
            </a:r>
            <a:endParaRPr lang="en-US" noProof="1" smtClean="0"/>
          </a:p>
        </p:txBody>
      </p:sp>
      <p:sp>
        <p:nvSpPr>
          <p:cNvPr id="5" name="Date Placeholder 4"/>
          <p:cNvSpPr>
            <a:spLocks noGrp="1"/>
          </p:cNvSpPr>
          <p:nvPr>
            <p:ph type="dt" sz="half" idx="10"/>
          </p:nvPr>
        </p:nvSpPr>
        <p:spPr/>
        <p:txBody>
          <a:bodyPr/>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GB" altLang="en-US" dirty="0">
                <a:latin typeface="Arial" panose="020B0604020202020204" pitchFamily="34" charset="0"/>
              </a:rPr>
            </a:fld>
            <a:endParaRPr lang="en-GB" altLang="en-US" dirty="0">
              <a:latin typeface="Arial" panose="020B0604020202020204" pitchFamily="34" charset="0"/>
            </a:endParaRPr>
          </a:p>
        </p:txBody>
      </p:sp>
    </p:spTree>
  </p:cSld>
  <p:clrMapOvr>
    <a:masterClrMapping/>
  </p:clrMapOvr>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Vertical Text Placeholder 2"/>
          <p:cNvSpPr>
            <a:spLocks noGrp="1"/>
          </p:cNvSpPr>
          <p:nvPr>
            <p:ph type="body" orient="vert" idx="1"/>
          </p:nvPr>
        </p:nvSpPr>
        <p:spPr/>
        <p:txBody>
          <a:bodyPr vert="eaVert"/>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4" name="Date Placeholder 3"/>
          <p:cNvSpPr>
            <a:spLocks noGrp="1"/>
          </p:cNvSpPr>
          <p:nvPr>
            <p:ph type="dt" sz="half" idx="10"/>
          </p:nvPr>
        </p:nvSpPr>
        <p:spPr/>
        <p:txBody>
          <a:bodyPr/>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GB" altLang="en-US" dirty="0">
                <a:latin typeface="Arial" panose="020B0604020202020204" pitchFamily="34" charset="0"/>
              </a:rPr>
            </a:fld>
            <a:endParaRPr lang="en-GB" altLang="en-US" dirty="0">
              <a:latin typeface="Arial" panose="020B0604020202020204" pitchFamily="34" charset="0"/>
            </a:endParaRPr>
          </a:p>
        </p:txBody>
      </p:sp>
    </p:spTree>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1" smtClean="0"/>
              <a:t>Click to edit Master title style</a:t>
            </a:r>
            <a:endParaRPr lang="en-US"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4" name="Date Placeholder 3"/>
          <p:cNvSpPr>
            <a:spLocks noGrp="1"/>
          </p:cNvSpPr>
          <p:nvPr>
            <p:ph type="dt" sz="half" idx="10"/>
          </p:nvPr>
        </p:nvSpPr>
        <p:spPr/>
        <p:txBody>
          <a:bodyPr/>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GB" altLang="en-US" dirty="0">
                <a:latin typeface="Arial" panose="020B0604020202020204" pitchFamily="34" charset="0"/>
              </a:rPr>
            </a:fld>
            <a:endParaRPr lang="en-GB" altLang="en-US" dirty="0">
              <a:latin typeface="Arial" panose="020B0604020202020204" pitchFamily="34" charset="0"/>
            </a:endParaRPr>
          </a:p>
        </p:txBody>
      </p:sp>
    </p:spTree>
  </p:cSld>
  <p:clrMapOvr>
    <a:masterClrMapping/>
  </p:clrMapOvr>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Date Placeholder 2"/>
          <p:cNvSpPr>
            <a:spLocks noGrp="1"/>
          </p:cNvSpPr>
          <p:nvPr>
            <p:ph type="dt" sz="half" idx="10"/>
          </p:nvPr>
        </p:nvSpPr>
        <p:spPr/>
        <p:txBody>
          <a:bodyPr/>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p>
            <a:pPr lvl="0" eaLnBrk="1" hangingPunct="1"/>
            <a:fld id="{9A0DB2DC-4C9A-4742-B13C-FB6460FD3503}" type="slidenum">
              <a:rPr lang="en-GB" altLang="en-US" dirty="0">
                <a:latin typeface="Arial" panose="020B0604020202020204" pitchFamily="34" charset="0"/>
              </a:rPr>
            </a:fld>
            <a:endParaRPr lang="en-GB"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p>
            <a:pPr marL="0" marR="0" lvl="0" indent="0" algn="l" defTabSz="449580" rtl="0" eaLnBrk="1" fontAlgn="base" latinLnBrk="0" hangingPunct="1">
              <a:lnSpc>
                <a:spcPct val="100000"/>
              </a:lnSpc>
              <a:spcBef>
                <a:spcPct val="0"/>
              </a:spcBef>
              <a:spcAft>
                <a:spcPct val="0"/>
              </a:spcAft>
              <a:buClr>
                <a:srgbClr val="969696"/>
              </a:buClr>
              <a:buSzPct val="100000"/>
              <a:buFont typeface="Arial Rounded MT" pitchFamily="32" charset="0"/>
              <a:buNone/>
              <a:tabLst>
                <a:tab pos="723900" algn="l"/>
                <a:tab pos="1447800" algn="l"/>
              </a:tabLst>
              <a:defRPr/>
            </a:pPr>
            <a:endParaRPr kumimoji="0" lang="en-GB" sz="1000" b="0" i="0" u="none" strike="noStrike" kern="1200" cap="none" spc="0" normalizeH="0" baseline="0" noProof="0">
              <a:ln>
                <a:noFill/>
              </a:ln>
              <a:solidFill>
                <a:srgbClr val="969696"/>
              </a:solidFill>
              <a:effectLst/>
              <a:uLnTx/>
              <a:uFillTx/>
              <a:latin typeface="Arial Rounded MT" pitchFamily="32" charset="0"/>
              <a:ea typeface="Arial Unicode MS" panose="020B0604020202020204" pitchFamily="34" charset="-128"/>
              <a:cs typeface="Arial Unicode MS" panose="020B0604020202020204" pitchFamily="34" charset="-128"/>
            </a:endParaRPr>
          </a:p>
        </p:txBody>
      </p:sp>
      <p:sp>
        <p:nvSpPr>
          <p:cNvPr id="3" name="Footer Placeholder 2"/>
          <p:cNvSpPr>
            <a:spLocks noGrp="1"/>
          </p:cNvSpPr>
          <p:nvPr>
            <p:ph type="ftr" idx="11"/>
          </p:nvPr>
        </p:nvSpPr>
        <p:spPr/>
        <p:txBody>
          <a:bodyPr/>
          <a:p>
            <a:pPr marL="0" marR="0" lvl="0" indent="0" algn="ctr" defTabSz="449580" rtl="0" eaLnBrk="1" fontAlgn="base" latinLnBrk="0" hangingPunct="1">
              <a:lnSpc>
                <a:spcPct val="100000"/>
              </a:lnSpc>
              <a:spcBef>
                <a:spcPct val="0"/>
              </a:spcBef>
              <a:spcAft>
                <a:spcPct val="0"/>
              </a:spcAft>
              <a:buClr>
                <a:srgbClr val="000000"/>
              </a:buClr>
              <a:buSzPct val="100000"/>
              <a:buFont typeface="Arial Rounded MT" pitchFamily="32" charset="0"/>
              <a:buNone/>
              <a:tabLst>
                <a:tab pos="723900" algn="l"/>
                <a:tab pos="1447800" algn="l"/>
                <a:tab pos="2171700" algn="l"/>
                <a:tab pos="2895600" algn="l"/>
              </a:tabLst>
              <a:defRPr/>
            </a:pPr>
            <a:endParaRPr kumimoji="0" lang="en-GB" sz="1000" b="0" i="0" u="none" strike="noStrike" kern="1200" cap="none" spc="0" normalizeH="0" baseline="0" noProof="0">
              <a:ln>
                <a:noFill/>
              </a:ln>
              <a:solidFill>
                <a:srgbClr val="000000"/>
              </a:solidFill>
              <a:effectLst/>
              <a:uLnTx/>
              <a:uFillTx/>
              <a:latin typeface="Arial Rounded MT" pitchFamily="32" charset="0"/>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idx="12"/>
          </p:nvPr>
        </p:nvSpPr>
        <p:spPr/>
        <p:txBody>
          <a:bodyPr/>
          <a:p>
            <a:pPr lvl="0" defTabSz="449580" eaLnBrk="1" hangingPunct="1">
              <a:lnSpc>
                <a:spcPct val="100000"/>
              </a:lnSpc>
              <a:buClr>
                <a:srgbClr val="969696"/>
              </a:buClr>
              <a:buSzPct val="100000"/>
              <a:tabLst>
                <a:tab pos="723900" algn="l"/>
                <a:tab pos="1447800" algn="l"/>
              </a:tabLst>
            </a:pPr>
            <a:fld id="{9A0DB2DC-4C9A-4742-B13C-FB6460FD3503}" type="slidenum">
              <a:rPr lang="en-GB" altLang="en-US" dirty="0"/>
            </a:fld>
            <a:endParaRPr lang="en-GB" alt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bg>
      <p:bgPr>
        <a:gradFill rotWithShape="0">
          <a:gsLst>
            <a:gs pos="0">
              <a:srgbClr val="DDEBCF">
                <a:alpha val="100000"/>
              </a:srgbClr>
            </a:gs>
            <a:gs pos="16000">
              <a:srgbClr val="156B13">
                <a:alpha val="100000"/>
              </a:srgbClr>
            </a:gs>
            <a:gs pos="30400">
              <a:srgbClr val="B5CC94">
                <a:alpha val="100000"/>
              </a:srgbClr>
            </a:gs>
            <a:gs pos="50000">
              <a:srgbClr val="9CB86E">
                <a:alpha val="100000"/>
              </a:srgbClr>
            </a:gs>
            <a:gs pos="100000">
              <a:srgbClr val="9CB86E">
                <a:alpha val="100000"/>
              </a:srgbClr>
            </a:gs>
          </a:gsLst>
          <a:lin ang="5400000"/>
          <a:tileRect/>
        </a:gradFill>
        <a:effectLst/>
      </p:bgPr>
    </p:bg>
    <p:spTree>
      <p:nvGrpSpPr>
        <p:cNvPr id="1" name=""/>
        <p:cNvGrpSpPr/>
        <p:nvPr/>
      </p:nvGrpSpPr>
      <p:grpSpPr>
        <a:xfrm>
          <a:off x="0" y="0"/>
          <a:ext cx="0" cy="0"/>
          <a:chOff x="0" y="0"/>
          <a:chExt cx="0" cy="0"/>
        </a:xfrm>
      </p:grpSpPr>
      <p:grpSp>
        <p:nvGrpSpPr>
          <p:cNvPr id="10244" name="Group 2"/>
          <p:cNvGrpSpPr>
            <a:grpSpLocks noChangeAspect="1"/>
          </p:cNvGrpSpPr>
          <p:nvPr/>
        </p:nvGrpSpPr>
        <p:grpSpPr>
          <a:xfrm>
            <a:off x="1692275" y="4411663"/>
            <a:ext cx="1866900" cy="2330450"/>
            <a:chOff x="0" y="0"/>
            <a:chExt cx="1188" cy="1367"/>
          </a:xfrm>
        </p:grpSpPr>
        <p:sp>
          <p:nvSpPr>
            <p:cNvPr id="10251" name="未知"/>
            <p:cNvSpPr>
              <a:spLocks noChangeAspect="1"/>
            </p:cNvSpPr>
            <p:nvPr/>
          </p:nvSpPr>
          <p:spPr>
            <a:xfrm>
              <a:off x="698" y="345"/>
              <a:ext cx="490" cy="530"/>
            </a:xfrm>
            <a:custGeom>
              <a:avLst/>
              <a:gdLst/>
              <a:ahLst/>
              <a:cxnLst>
                <a:cxn ang="0">
                  <a:pos x="166" y="138"/>
                </a:cxn>
                <a:cxn ang="0">
                  <a:pos x="168" y="88"/>
                </a:cxn>
                <a:cxn ang="0">
                  <a:pos x="175" y="50"/>
                </a:cxn>
                <a:cxn ang="0">
                  <a:pos x="181" y="29"/>
                </a:cxn>
                <a:cxn ang="0">
                  <a:pos x="195" y="14"/>
                </a:cxn>
                <a:cxn ang="0">
                  <a:pos x="202" y="0"/>
                </a:cxn>
                <a:cxn ang="0">
                  <a:pos x="175" y="27"/>
                </a:cxn>
                <a:cxn ang="0">
                  <a:pos x="152" y="61"/>
                </a:cxn>
                <a:cxn ang="0">
                  <a:pos x="127" y="100"/>
                </a:cxn>
                <a:cxn ang="0">
                  <a:pos x="107" y="111"/>
                </a:cxn>
                <a:cxn ang="0">
                  <a:pos x="77" y="97"/>
                </a:cxn>
                <a:cxn ang="0">
                  <a:pos x="43" y="79"/>
                </a:cxn>
                <a:cxn ang="0">
                  <a:pos x="11" y="59"/>
                </a:cxn>
                <a:cxn ang="0">
                  <a:pos x="0" y="52"/>
                </a:cxn>
                <a:cxn ang="0">
                  <a:pos x="11" y="75"/>
                </a:cxn>
                <a:cxn ang="0">
                  <a:pos x="41" y="102"/>
                </a:cxn>
                <a:cxn ang="0">
                  <a:pos x="75" y="125"/>
                </a:cxn>
                <a:cxn ang="0">
                  <a:pos x="104" y="147"/>
                </a:cxn>
                <a:cxn ang="0">
                  <a:pos x="120" y="179"/>
                </a:cxn>
                <a:cxn ang="0">
                  <a:pos x="141" y="233"/>
                </a:cxn>
                <a:cxn ang="0">
                  <a:pos x="159" y="297"/>
                </a:cxn>
                <a:cxn ang="0">
                  <a:pos x="184" y="360"/>
                </a:cxn>
                <a:cxn ang="0">
                  <a:pos x="213" y="421"/>
                </a:cxn>
                <a:cxn ang="0">
                  <a:pos x="256" y="473"/>
                </a:cxn>
                <a:cxn ang="0">
                  <a:pos x="313" y="514"/>
                </a:cxn>
                <a:cxn ang="0">
                  <a:pos x="374" y="528"/>
                </a:cxn>
                <a:cxn ang="0">
                  <a:pos x="420" y="521"/>
                </a:cxn>
                <a:cxn ang="0">
                  <a:pos x="456" y="496"/>
                </a:cxn>
                <a:cxn ang="0">
                  <a:pos x="476" y="453"/>
                </a:cxn>
                <a:cxn ang="0">
                  <a:pos x="488" y="401"/>
                </a:cxn>
                <a:cxn ang="0">
                  <a:pos x="488" y="340"/>
                </a:cxn>
                <a:cxn ang="0">
                  <a:pos x="479" y="297"/>
                </a:cxn>
                <a:cxn ang="0">
                  <a:pos x="470" y="265"/>
                </a:cxn>
                <a:cxn ang="0">
                  <a:pos x="456" y="229"/>
                </a:cxn>
                <a:cxn ang="0">
                  <a:pos x="442" y="195"/>
                </a:cxn>
                <a:cxn ang="0">
                  <a:pos x="422" y="159"/>
                </a:cxn>
                <a:cxn ang="0">
                  <a:pos x="402" y="122"/>
                </a:cxn>
                <a:cxn ang="0">
                  <a:pos x="379" y="95"/>
                </a:cxn>
                <a:cxn ang="0">
                  <a:pos x="392" y="115"/>
                </a:cxn>
                <a:cxn ang="0">
                  <a:pos x="413" y="152"/>
                </a:cxn>
                <a:cxn ang="0">
                  <a:pos x="433" y="190"/>
                </a:cxn>
                <a:cxn ang="0">
                  <a:pos x="460" y="267"/>
                </a:cxn>
                <a:cxn ang="0">
                  <a:pos x="470" y="347"/>
                </a:cxn>
                <a:cxn ang="0">
                  <a:pos x="463" y="417"/>
                </a:cxn>
                <a:cxn ang="0">
                  <a:pos x="436" y="469"/>
                </a:cxn>
                <a:cxn ang="0">
                  <a:pos x="390" y="487"/>
                </a:cxn>
                <a:cxn ang="0">
                  <a:pos x="324" y="462"/>
                </a:cxn>
                <a:cxn ang="0">
                  <a:pos x="293" y="437"/>
                </a:cxn>
                <a:cxn ang="0">
                  <a:pos x="274" y="417"/>
                </a:cxn>
                <a:cxn ang="0">
                  <a:pos x="256" y="387"/>
                </a:cxn>
                <a:cxn ang="0">
                  <a:pos x="236" y="360"/>
                </a:cxn>
                <a:cxn ang="0">
                  <a:pos x="220" y="331"/>
                </a:cxn>
                <a:cxn ang="0">
                  <a:pos x="211" y="306"/>
                </a:cxn>
                <a:cxn ang="0">
                  <a:pos x="204" y="285"/>
                </a:cxn>
                <a:cxn ang="0">
                  <a:pos x="191" y="256"/>
                </a:cxn>
                <a:cxn ang="0">
                  <a:pos x="181" y="220"/>
                </a:cxn>
                <a:cxn ang="0">
                  <a:pos x="179" y="202"/>
                </a:cxn>
                <a:cxn ang="0">
                  <a:pos x="193" y="208"/>
                </a:cxn>
                <a:cxn ang="0">
                  <a:pos x="220" y="236"/>
                </a:cxn>
                <a:cxn ang="0">
                  <a:pos x="243" y="249"/>
                </a:cxn>
                <a:cxn ang="0">
                  <a:pos x="250" y="233"/>
                </a:cxn>
                <a:cxn ang="0">
                  <a:pos x="229" y="208"/>
                </a:cxn>
                <a:cxn ang="0">
                  <a:pos x="197" y="186"/>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10252"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28"/>
                </a:cxn>
                <a:cxn ang="0">
                  <a:pos x="14" y="516"/>
                </a:cxn>
                <a:cxn ang="0">
                  <a:pos x="32" y="503"/>
                </a:cxn>
                <a:cxn ang="0">
                  <a:pos x="52" y="496"/>
                </a:cxn>
                <a:cxn ang="0">
                  <a:pos x="70" y="485"/>
                </a:cxn>
                <a:cxn ang="0">
                  <a:pos x="86" y="471"/>
                </a:cxn>
                <a:cxn ang="0">
                  <a:pos x="104" y="460"/>
                </a:cxn>
                <a:cxn ang="0">
                  <a:pos x="120" y="446"/>
                </a:cxn>
                <a:cxn ang="0">
                  <a:pos x="134" y="433"/>
                </a:cxn>
                <a:cxn ang="0">
                  <a:pos x="145" y="414"/>
                </a:cxn>
                <a:cxn ang="0">
                  <a:pos x="152" y="394"/>
                </a:cxn>
                <a:cxn ang="0">
                  <a:pos x="158" y="367"/>
                </a:cxn>
                <a:cxn ang="0">
                  <a:pos x="158" y="356"/>
                </a:cxn>
                <a:cxn ang="0">
                  <a:pos x="161" y="337"/>
                </a:cxn>
                <a:cxn ang="0">
                  <a:pos x="161" y="322"/>
                </a:cxn>
                <a:cxn ang="0">
                  <a:pos x="161" y="303"/>
                </a:cxn>
                <a:cxn ang="0">
                  <a:pos x="158" y="283"/>
                </a:cxn>
                <a:cxn ang="0">
                  <a:pos x="161" y="267"/>
                </a:cxn>
                <a:cxn ang="0">
                  <a:pos x="158" y="251"/>
                </a:cxn>
                <a:cxn ang="0">
                  <a:pos x="158" y="236"/>
                </a:cxn>
                <a:cxn ang="0">
                  <a:pos x="156" y="217"/>
                </a:cxn>
                <a:cxn ang="0">
                  <a:pos x="156" y="204"/>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10253"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11" y="136"/>
                </a:cxn>
                <a:cxn ang="0">
                  <a:pos x="43" y="127"/>
                </a:cxn>
                <a:cxn ang="0">
                  <a:pos x="79" y="113"/>
                </a:cxn>
                <a:cxn ang="0">
                  <a:pos x="104" y="100"/>
                </a:cxn>
                <a:cxn ang="0">
                  <a:pos x="123" y="86"/>
                </a:cxn>
                <a:cxn ang="0">
                  <a:pos x="141" y="75"/>
                </a:cxn>
                <a:cxn ang="0">
                  <a:pos x="164" y="61"/>
                </a:cxn>
                <a:cxn ang="0">
                  <a:pos x="188" y="50"/>
                </a:cxn>
                <a:cxn ang="0">
                  <a:pos x="211" y="43"/>
                </a:cxn>
                <a:cxn ang="0">
                  <a:pos x="232" y="39"/>
                </a:cxn>
                <a:cxn ang="0">
                  <a:pos x="252" y="41"/>
                </a:cxn>
                <a:cxn ang="0">
                  <a:pos x="270" y="50"/>
                </a:cxn>
                <a:cxn ang="0">
                  <a:pos x="286" y="77"/>
                </a:cxn>
                <a:cxn ang="0">
                  <a:pos x="297" y="109"/>
                </a:cxn>
                <a:cxn ang="0">
                  <a:pos x="304" y="141"/>
                </a:cxn>
                <a:cxn ang="0">
                  <a:pos x="307" y="177"/>
                </a:cxn>
                <a:cxn ang="0">
                  <a:pos x="307" y="211"/>
                </a:cxn>
                <a:cxn ang="0">
                  <a:pos x="304" y="240"/>
                </a:cxn>
                <a:cxn ang="0">
                  <a:pos x="300" y="270"/>
                </a:cxn>
                <a:cxn ang="0">
                  <a:pos x="291" y="297"/>
                </a:cxn>
                <a:cxn ang="0">
                  <a:pos x="270" y="279"/>
                </a:cxn>
                <a:cxn ang="0">
                  <a:pos x="236" y="247"/>
                </a:cxn>
                <a:cxn ang="0">
                  <a:pos x="213" y="233"/>
                </a:cxn>
                <a:cxn ang="0">
                  <a:pos x="211" y="263"/>
                </a:cxn>
                <a:cxn ang="0">
                  <a:pos x="229" y="299"/>
                </a:cxn>
                <a:cxn ang="0">
                  <a:pos x="252" y="326"/>
                </a:cxn>
                <a:cxn ang="0">
                  <a:pos x="273" y="351"/>
                </a:cxn>
                <a:cxn ang="0">
                  <a:pos x="286" y="383"/>
                </a:cxn>
                <a:cxn ang="0">
                  <a:pos x="309" y="401"/>
                </a:cxn>
                <a:cxn ang="0">
                  <a:pos x="332" y="406"/>
                </a:cxn>
                <a:cxn ang="0">
                  <a:pos x="347" y="406"/>
                </a:cxn>
                <a:cxn ang="0">
                  <a:pos x="347" y="390"/>
                </a:cxn>
                <a:cxn ang="0">
                  <a:pos x="347" y="351"/>
                </a:cxn>
                <a:cxn ang="0">
                  <a:pos x="347" y="311"/>
                </a:cxn>
                <a:cxn ang="0">
                  <a:pos x="352" y="274"/>
                </a:cxn>
                <a:cxn ang="0">
                  <a:pos x="347" y="252"/>
                </a:cxn>
                <a:cxn ang="0">
                  <a:pos x="350" y="231"/>
                </a:cxn>
                <a:cxn ang="0">
                  <a:pos x="343" y="211"/>
                </a:cxn>
                <a:cxn ang="0">
                  <a:pos x="343" y="188"/>
                </a:cxn>
                <a:cxn ang="0">
                  <a:pos x="341" y="168"/>
                </a:cxn>
                <a:cxn ang="0">
                  <a:pos x="338" y="143"/>
                </a:cxn>
                <a:cxn ang="0">
                  <a:pos x="336" y="120"/>
                </a:cxn>
                <a:cxn ang="0">
                  <a:pos x="334" y="97"/>
                </a:cxn>
                <a:cxn ang="0">
                  <a:pos x="318" y="50"/>
                </a:cxn>
                <a:cxn ang="0">
                  <a:pos x="284" y="11"/>
                </a:cxn>
                <a:cxn ang="0">
                  <a:pos x="243" y="0"/>
                </a:cxn>
                <a:cxn ang="0">
                  <a:pos x="207" y="11"/>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10254"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10255"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10256"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8" y="121"/>
                </a:cxn>
                <a:cxn ang="0">
                  <a:pos x="143" y="139"/>
                </a:cxn>
                <a:cxn ang="0">
                  <a:pos x="138" y="155"/>
                </a:cxn>
                <a:cxn ang="0">
                  <a:pos x="132" y="168"/>
                </a:cxn>
                <a:cxn ang="0">
                  <a:pos x="122" y="182"/>
                </a:cxn>
                <a:cxn ang="0">
                  <a:pos x="116" y="189"/>
                </a:cxn>
                <a:cxn ang="0">
                  <a:pos x="109" y="189"/>
                </a:cxn>
                <a:cxn ang="0">
                  <a:pos x="98" y="184"/>
                </a:cxn>
                <a:cxn ang="0">
                  <a:pos x="91" y="177"/>
                </a:cxn>
                <a:cxn ang="0">
                  <a:pos x="79" y="173"/>
                </a:cxn>
                <a:cxn ang="0">
                  <a:pos x="73" y="164"/>
                </a:cxn>
                <a:cxn ang="0">
                  <a:pos x="73" y="171"/>
                </a:cxn>
                <a:cxn ang="0">
                  <a:pos x="75" y="177"/>
                </a:cxn>
                <a:cxn ang="0">
                  <a:pos x="88" y="198"/>
                </a:cxn>
                <a:cxn ang="0">
                  <a:pos x="122" y="216"/>
                </a:cxn>
                <a:cxn ang="0">
                  <a:pos x="152" y="205"/>
                </a:cxn>
                <a:cxn ang="0">
                  <a:pos x="175" y="177"/>
                </a:cxn>
                <a:cxn ang="0">
                  <a:pos x="184" y="141"/>
                </a:cxn>
                <a:cxn ang="0">
                  <a:pos x="186" y="10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10257"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2" y="7"/>
                </a:cxn>
                <a:cxn ang="0">
                  <a:pos x="25" y="2"/>
                </a:cxn>
                <a:cxn ang="0">
                  <a:pos x="14" y="16"/>
                </a:cxn>
                <a:cxn ang="0">
                  <a:pos x="5" y="43"/>
                </a:cxn>
                <a:cxn ang="0">
                  <a:pos x="0" y="75"/>
                </a:cxn>
                <a:cxn ang="0">
                  <a:pos x="9" y="109"/>
                </a:cxn>
                <a:cxn ang="0">
                  <a:pos x="27" y="136"/>
                </a:cxn>
                <a:cxn ang="0">
                  <a:pos x="52" y="147"/>
                </a:cxn>
                <a:cxn ang="0">
                  <a:pos x="68" y="154"/>
                </a:cxn>
                <a:cxn ang="0">
                  <a:pos x="89" y="154"/>
                </a:cxn>
                <a:cxn ang="0">
                  <a:pos x="104" y="151"/>
                </a:cxn>
                <a:cxn ang="0">
                  <a:pos x="123" y="145"/>
                </a:cxn>
                <a:cxn ang="0">
                  <a:pos x="136" y="138"/>
                </a:cxn>
                <a:cxn ang="0">
                  <a:pos x="150" y="127"/>
                </a:cxn>
                <a:cxn ang="0">
                  <a:pos x="163" y="118"/>
                </a:cxn>
                <a:cxn ang="0">
                  <a:pos x="177" y="109"/>
                </a:cxn>
                <a:cxn ang="0">
                  <a:pos x="193" y="104"/>
                </a:cxn>
                <a:cxn ang="0">
                  <a:pos x="207" y="102"/>
                </a:cxn>
                <a:cxn ang="0">
                  <a:pos x="222" y="97"/>
                </a:cxn>
                <a:cxn ang="0">
                  <a:pos x="234" y="90"/>
                </a:cxn>
                <a:cxn ang="0">
                  <a:pos x="247" y="81"/>
                </a:cxn>
                <a:cxn ang="0">
                  <a:pos x="261" y="72"/>
                </a:cxn>
                <a:cxn ang="0">
                  <a:pos x="268" y="61"/>
                </a:cxn>
                <a:cxn ang="0">
                  <a:pos x="275" y="45"/>
                </a:cxn>
                <a:cxn ang="0">
                  <a:pos x="277" y="32"/>
                </a:cxn>
                <a:cxn ang="0">
                  <a:pos x="270" y="18"/>
                </a:cxn>
                <a:cxn ang="0">
                  <a:pos x="257" y="11"/>
                </a:cxn>
                <a:cxn ang="0">
                  <a:pos x="243" y="14"/>
                </a:cxn>
                <a:cxn ang="0">
                  <a:pos x="229" y="18"/>
                </a:cxn>
                <a:cxn ang="0">
                  <a:pos x="222" y="23"/>
                </a:cxn>
                <a:cxn ang="0">
                  <a:pos x="216" y="27"/>
                </a:cxn>
                <a:cxn ang="0">
                  <a:pos x="207" y="32"/>
                </a:cxn>
                <a:cxn ang="0">
                  <a:pos x="200"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2832" y="1564"/>
                  </a:lnTo>
                  <a:lnTo>
                    <a:pt x="2832" y="1252"/>
                  </a:lnTo>
                  <a:lnTo>
                    <a:pt x="2478" y="939"/>
                  </a:lnTo>
                  <a:lnTo>
                    <a:pt x="2478" y="312"/>
                  </a:lnTo>
                  <a:lnTo>
                    <a:pt x="2301" y="0"/>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10258"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10259"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4"/>
                </a:cxn>
                <a:cxn ang="0">
                  <a:pos x="350" y="503"/>
                </a:cxn>
                <a:cxn ang="0">
                  <a:pos x="355" y="556"/>
                </a:cxn>
                <a:cxn ang="0">
                  <a:pos x="352" y="603"/>
                </a:cxn>
                <a:cxn ang="0">
                  <a:pos x="339" y="646"/>
                </a:cxn>
                <a:cxn ang="0">
                  <a:pos x="316" y="676"/>
                </a:cxn>
                <a:cxn ang="0">
                  <a:pos x="284" y="694"/>
                </a:cxn>
                <a:cxn ang="0">
                  <a:pos x="243" y="685"/>
                </a:cxn>
                <a:cxn ang="0">
                  <a:pos x="205" y="655"/>
                </a:cxn>
                <a:cxn ang="0">
                  <a:pos x="164" y="615"/>
                </a:cxn>
                <a:cxn ang="0">
                  <a:pos x="127" y="562"/>
                </a:cxn>
                <a:cxn ang="0">
                  <a:pos x="98" y="506"/>
                </a:cxn>
                <a:cxn ang="0">
                  <a:pos x="70" y="433"/>
                </a:cxn>
                <a:cxn ang="0">
                  <a:pos x="57" y="370"/>
                </a:cxn>
                <a:cxn ang="0">
                  <a:pos x="55" y="306"/>
                </a:cxn>
                <a:cxn ang="0">
                  <a:pos x="64" y="252"/>
                </a:cxn>
                <a:cxn ang="0">
                  <a:pos x="84" y="213"/>
                </a:cxn>
                <a:cxn ang="0">
                  <a:pos x="66" y="222"/>
                </a:cxn>
                <a:cxn ang="0">
                  <a:pos x="30" y="252"/>
                </a:cxn>
                <a:cxn ang="0">
                  <a:pos x="9" y="283"/>
                </a:cxn>
                <a:cxn ang="0">
                  <a:pos x="0" y="338"/>
                </a:cxn>
                <a:cxn ang="0">
                  <a:pos x="5" y="406"/>
                </a:cxn>
                <a:cxn ang="0">
                  <a:pos x="25" y="485"/>
                </a:cxn>
                <a:cxn ang="0">
                  <a:pos x="57" y="565"/>
                </a:cxn>
                <a:cxn ang="0">
                  <a:pos x="111" y="642"/>
                </a:cxn>
                <a:cxn ang="0">
                  <a:pos x="211" y="723"/>
                </a:cxn>
                <a:cxn ang="0">
                  <a:pos x="289" y="732"/>
                </a:cxn>
                <a:cxn ang="0">
                  <a:pos x="345" y="692"/>
                </a:cxn>
                <a:cxn ang="0">
                  <a:pos x="373" y="612"/>
                </a:cxn>
                <a:cxn ang="0">
                  <a:pos x="370" y="519"/>
                </a:cxn>
                <a:cxn ang="0">
                  <a:pos x="359" y="474"/>
                </a:cxn>
                <a:cxn ang="0">
                  <a:pos x="345" y="435"/>
                </a:cxn>
                <a:cxn ang="0">
                  <a:pos x="332" y="397"/>
                </a:cxn>
                <a:cxn ang="0">
                  <a:pos x="311" y="358"/>
                </a:cxn>
                <a:cxn ang="0">
                  <a:pos x="286" y="320"/>
                </a:cxn>
                <a:cxn ang="0">
                  <a:pos x="266" y="286"/>
                </a:cxn>
                <a:cxn ang="0">
                  <a:pos x="255" y="240"/>
                </a:cxn>
                <a:cxn ang="0">
                  <a:pos x="257" y="202"/>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10245" name="未知"/>
          <p:cNvSpPr>
            <a:spLocks noChangeAspect="1"/>
          </p:cNvSpPr>
          <p:nvPr/>
        </p:nvSpPr>
        <p:spPr>
          <a:xfrm>
            <a:off x="2282825" y="2293938"/>
            <a:ext cx="6897688"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396875" y="2133600"/>
            <a:ext cx="8423275"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371600" y="3886200"/>
            <a:ext cx="64008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457200" y="6245225"/>
            <a:ext cx="2133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US"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30" name="Rectangle 16"/>
          <p:cNvSpPr>
            <a:spLocks noGrp="1" noChangeArrowheads="1"/>
          </p:cNvSpPr>
          <p:nvPr>
            <p:ph type="ftr" sz="quarter" idx="3"/>
          </p:nvPr>
        </p:nvSpPr>
        <p:spPr bwMode="auto">
          <a:xfrm>
            <a:off x="3124200" y="6245225"/>
            <a:ext cx="2895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US"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31" name="Rectangle 17"/>
          <p:cNvSpPr>
            <a:spLocks noGrp="1" noChangeArrowheads="1"/>
          </p:cNvSpPr>
          <p:nvPr>
            <p:ph type="sldNum" sz="quarter" idx="4"/>
          </p:nvPr>
        </p:nvSpPr>
        <p:spPr bwMode="auto">
          <a:xfrm>
            <a:off x="6553200" y="6245225"/>
            <a:ext cx="2133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algn="ctr"/>
            <a:fld id="{9A0DB2DC-4C9A-4742-B13C-FB6460FD3503}" type="slidenum">
              <a:rPr lang="en-US" altLang="x-none" dirty="0">
                <a:ea typeface="SimSun" panose="02010600030101010101" pitchFamily="2" charset="-122"/>
              </a:rPr>
            </a:fld>
            <a:endParaRPr lang="en-US" altLang="x-none" dirty="0">
              <a:ea typeface="SimSun" panose="02010600030101010101" pitchFamily="2" charset="-122"/>
            </a:endParaRPr>
          </a:p>
        </p:txBody>
      </p:sp>
    </p:spTree>
  </p:cSld>
  <p:clrMapOvr>
    <a:masterClrMapping/>
  </p:clrMapOvr>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Content Placeholder 2"/>
          <p:cNvSpPr>
            <a:spLocks noGrp="1"/>
          </p:cNvSpPr>
          <p:nvPr>
            <p:ph idx="1"/>
          </p:nvPr>
        </p:nvSpPr>
        <p:spPr/>
        <p:txBody>
          <a:body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4" name="Date Placeholder 3"/>
          <p:cNvSpPr>
            <a:spLocks noGrp="1"/>
          </p:cNvSpPr>
          <p:nvPr>
            <p:ph type="dt" sz="half" idx="10"/>
          </p:nvPr>
        </p:nvSpPr>
        <p:spPr/>
        <p:txBody>
          <a:bodyPr/>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GB" altLang="en-US" dirty="0">
                <a:latin typeface="Arial" panose="020B0604020202020204" pitchFamily="34" charset="0"/>
              </a:rPr>
            </a:fld>
            <a:endParaRPr lang="en-GB" altLang="en-US" dirty="0">
              <a:latin typeface="Arial" panose="020B0604020202020204" pitchFamily="34" charset="0"/>
            </a:endParaRPr>
          </a:p>
        </p:txBody>
      </p:sp>
    </p:spTree>
  </p:cSld>
  <p:clrMapOvr>
    <a:masterClrMapping/>
  </p:clrMapOvr>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noProof="1" smtClean="0"/>
              <a:t>Click to edit Master title style</a:t>
            </a:r>
            <a:endParaRPr lang="en-US"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1" smtClean="0"/>
              <a:t>Click to edit Master text styles</a:t>
            </a:r>
            <a:endParaRPr lang="en-US" noProof="1" smtClean="0"/>
          </a:p>
        </p:txBody>
      </p:sp>
      <p:sp>
        <p:nvSpPr>
          <p:cNvPr id="4" name="Date Placeholder 3"/>
          <p:cNvSpPr>
            <a:spLocks noGrp="1"/>
          </p:cNvSpPr>
          <p:nvPr>
            <p:ph type="dt" sz="half" idx="10"/>
          </p:nvPr>
        </p:nvSpPr>
        <p:spPr/>
        <p:txBody>
          <a:bodyPr/>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GB" altLang="en-US" dirty="0">
                <a:latin typeface="Arial" panose="020B0604020202020204" pitchFamily="34" charset="0"/>
              </a:rPr>
            </a:fld>
            <a:endParaRPr lang="en-GB" altLang="en-US" dirty="0">
              <a:latin typeface="Arial" panose="020B0604020202020204" pitchFamily="34" charset="0"/>
            </a:endParaRPr>
          </a:p>
        </p:txBody>
      </p:sp>
    </p:spTree>
  </p:cSld>
  <p:clrMapOvr>
    <a:masterClrMapping/>
  </p:clrMapOvr>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Content Placeholder 2"/>
          <p:cNvSpPr>
            <a:spLocks noGrp="1"/>
          </p:cNvSpPr>
          <p:nvPr>
            <p:ph sz="half" idx="1"/>
          </p:nvPr>
        </p:nvSpPr>
        <p:spPr>
          <a:xfrm>
            <a:off x="457200" y="1600200"/>
            <a:ext cx="4038600" cy="4525963"/>
          </a:xfrm>
        </p:spPr>
        <p:txBody>
          <a:body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4" name="Content Placeholder 3"/>
          <p:cNvSpPr>
            <a:spLocks noGrp="1"/>
          </p:cNvSpPr>
          <p:nvPr>
            <p:ph sz="half" idx="2"/>
          </p:nvPr>
        </p:nvSpPr>
        <p:spPr>
          <a:xfrm>
            <a:off x="4648200" y="1600200"/>
            <a:ext cx="4038600" cy="4525963"/>
          </a:xfrm>
        </p:spPr>
        <p:txBody>
          <a:body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5" name="Date Placeholder 4"/>
          <p:cNvSpPr>
            <a:spLocks noGrp="1"/>
          </p:cNvSpPr>
          <p:nvPr>
            <p:ph type="dt" sz="half" idx="10"/>
          </p:nvPr>
        </p:nvSpPr>
        <p:spPr/>
        <p:txBody>
          <a:bodyPr/>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GB" altLang="en-US" dirty="0">
                <a:latin typeface="Arial" panose="020B0604020202020204" pitchFamily="34" charset="0"/>
              </a:rPr>
            </a:fld>
            <a:endParaRPr lang="en-GB" altLang="en-US" dirty="0">
              <a:latin typeface="Arial" panose="020B0604020202020204" pitchFamily="34" charset="0"/>
            </a:endParaRPr>
          </a:p>
        </p:txBody>
      </p:sp>
    </p:spTree>
  </p:cSld>
  <p:clrMapOvr>
    <a:masterClrMapping/>
  </p:clrMapOvr>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noProof="1" smtClean="0"/>
              <a:t>Click to edit Master title style</a:t>
            </a:r>
            <a:endParaRPr lang="en-US" noProof="1"/>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smtClean="0"/>
              <a:t>Click to edit Master text styles</a:t>
            </a:r>
            <a:endParaRPr lang="en-US" noProof="1" smtClean="0"/>
          </a:p>
        </p:txBody>
      </p:sp>
      <p:sp>
        <p:nvSpPr>
          <p:cNvPr id="4" name="Content Placeholder 3"/>
          <p:cNvSpPr>
            <a:spLocks noGrp="1"/>
          </p:cNvSpPr>
          <p:nvPr>
            <p:ph sz="half" idx="2"/>
          </p:nvPr>
        </p:nvSpPr>
        <p:spPr>
          <a:xfrm>
            <a:off x="630238" y="2505075"/>
            <a:ext cx="3868737" cy="3684588"/>
          </a:xfrm>
        </p:spPr>
        <p:txBody>
          <a:body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smtClean="0"/>
              <a:t>Click to edit Master text styles</a:t>
            </a:r>
            <a:endParaRPr lang="en-US" noProof="1" smtClean="0"/>
          </a:p>
        </p:txBody>
      </p:sp>
      <p:sp>
        <p:nvSpPr>
          <p:cNvPr id="6" name="Content Placeholder 5"/>
          <p:cNvSpPr>
            <a:spLocks noGrp="1"/>
          </p:cNvSpPr>
          <p:nvPr>
            <p:ph sz="quarter" idx="4"/>
          </p:nvPr>
        </p:nvSpPr>
        <p:spPr>
          <a:xfrm>
            <a:off x="4629150" y="2505075"/>
            <a:ext cx="3887788" cy="3684588"/>
          </a:xfrm>
        </p:spPr>
        <p:txBody>
          <a:body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7" name="Date Placeholder 6"/>
          <p:cNvSpPr>
            <a:spLocks noGrp="1"/>
          </p:cNvSpPr>
          <p:nvPr>
            <p:ph type="dt" sz="half" idx="10"/>
          </p:nvPr>
        </p:nvSpPr>
        <p:spPr/>
        <p:txBody>
          <a:bodyPr/>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8" name="Footer Placeholder 7"/>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9" name="Slide Number Placeholder 8"/>
          <p:cNvSpPr>
            <a:spLocks noGrp="1"/>
          </p:cNvSpPr>
          <p:nvPr>
            <p:ph type="sldNum" sz="quarter" idx="12"/>
          </p:nvPr>
        </p:nvSpPr>
        <p:spPr/>
        <p:txBody>
          <a:bodyPr/>
          <a:p>
            <a:pPr lvl="0" eaLnBrk="1" hangingPunct="1"/>
            <a:fld id="{9A0DB2DC-4C9A-4742-B13C-FB6460FD3503}" type="slidenum">
              <a:rPr lang="en-GB" altLang="en-US" dirty="0">
                <a:latin typeface="Arial" panose="020B0604020202020204" pitchFamily="34" charset="0"/>
              </a:rPr>
            </a:fld>
            <a:endParaRPr lang="en-GB" altLang="en-US" dirty="0">
              <a:latin typeface="Arial" panose="020B0604020202020204" pitchFamily="34" charset="0"/>
            </a:endParaRPr>
          </a:p>
        </p:txBody>
      </p:sp>
    </p:spTree>
  </p:cSld>
  <p:clrMapOvr>
    <a:masterClrMapping/>
  </p:clrMapOvr>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Date Placeholder 2"/>
          <p:cNvSpPr>
            <a:spLocks noGrp="1"/>
          </p:cNvSpPr>
          <p:nvPr>
            <p:ph type="dt" sz="half" idx="10"/>
          </p:nvPr>
        </p:nvSpPr>
        <p:spPr/>
        <p:txBody>
          <a:bodyPr/>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p>
            <a:pPr lvl="0" eaLnBrk="1" hangingPunct="1"/>
            <a:fld id="{9A0DB2DC-4C9A-4742-B13C-FB6460FD3503}" type="slidenum">
              <a:rPr lang="en-GB" altLang="en-US" dirty="0">
                <a:latin typeface="Arial" panose="020B0604020202020204" pitchFamily="34" charset="0"/>
              </a:rPr>
            </a:fld>
            <a:endParaRPr lang="en-GB" altLang="en-US" dirty="0">
              <a:latin typeface="Arial" panose="020B0604020202020204" pitchFamily="34" charset="0"/>
            </a:endParaRPr>
          </a:p>
        </p:txBody>
      </p:sp>
    </p:spTree>
  </p:cSld>
  <p:clrMapOvr>
    <a:masterClrMapping/>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3" name="Footer Placeholder 2"/>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GB" altLang="en-US" dirty="0">
                <a:latin typeface="Arial" panose="020B0604020202020204" pitchFamily="34" charset="0"/>
              </a:rPr>
            </a:fld>
            <a:endParaRPr lang="en-GB" altLang="en-US" dirty="0">
              <a:latin typeface="Arial" panose="020B0604020202020204" pitchFamily="34" charset="0"/>
            </a:endParaRPr>
          </a:p>
        </p:txBody>
      </p:sp>
    </p:spTree>
  </p:cSld>
  <p:clrMapOvr>
    <a:masterClrMapping/>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noProof="1" smtClean="0"/>
              <a:t>Click to edit Master title style</a:t>
            </a:r>
            <a:endParaRPr lang="en-US" noProof="1"/>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smtClean="0"/>
              <a:t>Click to edit Master text styles</a:t>
            </a:r>
            <a:endParaRPr lang="en-US" noProof="1" smtClean="0"/>
          </a:p>
        </p:txBody>
      </p:sp>
      <p:sp>
        <p:nvSpPr>
          <p:cNvPr id="5" name="Date Placeholder 4"/>
          <p:cNvSpPr>
            <a:spLocks noGrp="1"/>
          </p:cNvSpPr>
          <p:nvPr>
            <p:ph type="dt" sz="half" idx="10"/>
          </p:nvPr>
        </p:nvSpPr>
        <p:spPr/>
        <p:txBody>
          <a:bodyPr/>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GB" altLang="en-US" dirty="0">
                <a:latin typeface="Arial" panose="020B0604020202020204" pitchFamily="34" charset="0"/>
              </a:rPr>
            </a:fld>
            <a:endParaRPr lang="en-GB" altLang="en-US" dirty="0">
              <a:latin typeface="Arial" panose="020B0604020202020204" pitchFamily="34" charset="0"/>
            </a:endParaRPr>
          </a:p>
        </p:txBody>
      </p:sp>
    </p:spTree>
  </p:cSld>
  <p:clrMapOvr>
    <a:masterClrMapping/>
  </p:clrMapOvr>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noProof="1" smtClean="0"/>
              <a:t>Click to edit Master title style</a:t>
            </a:r>
            <a:endParaRPr lang="en-US" noProof="1"/>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smtClean="0"/>
              <a:t>Click to edit Master text styles</a:t>
            </a:r>
            <a:endParaRPr lang="en-US" noProof="1" smtClean="0"/>
          </a:p>
        </p:txBody>
      </p:sp>
      <p:sp>
        <p:nvSpPr>
          <p:cNvPr id="5" name="Date Placeholder 4"/>
          <p:cNvSpPr>
            <a:spLocks noGrp="1"/>
          </p:cNvSpPr>
          <p:nvPr>
            <p:ph type="dt" sz="half" idx="10"/>
          </p:nvPr>
        </p:nvSpPr>
        <p:spPr/>
        <p:txBody>
          <a:bodyPr/>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GB" altLang="en-US" dirty="0">
                <a:latin typeface="Arial" panose="020B0604020202020204" pitchFamily="34" charset="0"/>
              </a:rPr>
            </a:fld>
            <a:endParaRPr lang="en-GB" altLang="en-US" dirty="0">
              <a:latin typeface="Arial" panose="020B0604020202020204" pitchFamily="34" charset="0"/>
            </a:endParaRPr>
          </a:p>
        </p:txBody>
      </p:sp>
    </p:spTree>
  </p:cSld>
  <p:clrMapOvr>
    <a:masterClrMapping/>
  </p:clrMapOvr>
  <p:hf sldNum="0"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Vertical Text Placeholder 2"/>
          <p:cNvSpPr>
            <a:spLocks noGrp="1"/>
          </p:cNvSpPr>
          <p:nvPr>
            <p:ph type="body" orient="vert" idx="1"/>
          </p:nvPr>
        </p:nvSpPr>
        <p:spPr/>
        <p:txBody>
          <a:bodyPr vert="eaVert"/>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4" name="Date Placeholder 3"/>
          <p:cNvSpPr>
            <a:spLocks noGrp="1"/>
          </p:cNvSpPr>
          <p:nvPr>
            <p:ph type="dt" sz="half" idx="10"/>
          </p:nvPr>
        </p:nvSpPr>
        <p:spPr/>
        <p:txBody>
          <a:bodyPr/>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GB" altLang="en-US" dirty="0">
                <a:latin typeface="Arial" panose="020B0604020202020204" pitchFamily="34" charset="0"/>
              </a:rPr>
            </a:fld>
            <a:endParaRPr lang="en-GB" altLang="en-US" dirty="0">
              <a:latin typeface="Arial" panose="020B0604020202020204" pitchFamily="34" charset="0"/>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1" smtClean="0"/>
              <a:t>Click to edit Master title style</a:t>
            </a:r>
            <a:endParaRPr lang="id-ID"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id-ID"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smtClean="0"/>
              <a:t>Click to edit Master text styles</a:t>
            </a:r>
            <a:endParaRPr lang="en-US" noProof="1" smtClean="0"/>
          </a:p>
        </p:txBody>
      </p:sp>
      <p:sp>
        <p:nvSpPr>
          <p:cNvPr id="5" name="Date Placeholder 4"/>
          <p:cNvSpPr>
            <a:spLocks noGrp="1"/>
          </p:cNvSpPr>
          <p:nvPr>
            <p:ph type="dt" idx="10"/>
          </p:nvPr>
        </p:nvSpPr>
        <p:spPr/>
        <p:txBody>
          <a:bodyPr/>
          <a:p>
            <a:pPr marL="0" marR="0" lvl="0" indent="0" algn="l" defTabSz="449580" rtl="0" eaLnBrk="1" fontAlgn="base" latinLnBrk="0" hangingPunct="1">
              <a:lnSpc>
                <a:spcPct val="100000"/>
              </a:lnSpc>
              <a:spcBef>
                <a:spcPct val="0"/>
              </a:spcBef>
              <a:spcAft>
                <a:spcPct val="0"/>
              </a:spcAft>
              <a:buClr>
                <a:srgbClr val="969696"/>
              </a:buClr>
              <a:buSzPct val="100000"/>
              <a:buFont typeface="Arial Rounded MT" pitchFamily="32" charset="0"/>
              <a:buNone/>
              <a:tabLst>
                <a:tab pos="723900" algn="l"/>
                <a:tab pos="1447800" algn="l"/>
              </a:tabLst>
              <a:defRPr/>
            </a:pPr>
            <a:endParaRPr kumimoji="0" lang="en-GB" sz="1000" b="0" i="0" u="none" strike="noStrike" kern="1200" cap="none" spc="0" normalizeH="0" baseline="0" noProof="0">
              <a:ln>
                <a:noFill/>
              </a:ln>
              <a:solidFill>
                <a:srgbClr val="969696"/>
              </a:solidFill>
              <a:effectLst/>
              <a:uLnTx/>
              <a:uFillTx/>
              <a:latin typeface="Arial Rounded MT" pitchFamily="32" charset="0"/>
              <a:ea typeface="Arial Unicode MS" panose="020B0604020202020204" pitchFamily="34" charset="-128"/>
              <a:cs typeface="Arial Unicode MS" panose="020B0604020202020204" pitchFamily="34" charset="-128"/>
            </a:endParaRPr>
          </a:p>
        </p:txBody>
      </p:sp>
      <p:sp>
        <p:nvSpPr>
          <p:cNvPr id="6" name="Footer Placeholder 5"/>
          <p:cNvSpPr>
            <a:spLocks noGrp="1"/>
          </p:cNvSpPr>
          <p:nvPr>
            <p:ph type="ftr" idx="11"/>
          </p:nvPr>
        </p:nvSpPr>
        <p:spPr/>
        <p:txBody>
          <a:bodyPr/>
          <a:p>
            <a:pPr marL="0" marR="0" lvl="0" indent="0" algn="ctr" defTabSz="449580" rtl="0" eaLnBrk="1" fontAlgn="base" latinLnBrk="0" hangingPunct="1">
              <a:lnSpc>
                <a:spcPct val="100000"/>
              </a:lnSpc>
              <a:spcBef>
                <a:spcPct val="0"/>
              </a:spcBef>
              <a:spcAft>
                <a:spcPct val="0"/>
              </a:spcAft>
              <a:buClr>
                <a:srgbClr val="000000"/>
              </a:buClr>
              <a:buSzPct val="100000"/>
              <a:buFont typeface="Arial Rounded MT" pitchFamily="32" charset="0"/>
              <a:buNone/>
              <a:tabLst>
                <a:tab pos="723900" algn="l"/>
                <a:tab pos="1447800" algn="l"/>
                <a:tab pos="2171700" algn="l"/>
                <a:tab pos="2895600" algn="l"/>
              </a:tabLst>
              <a:defRPr/>
            </a:pPr>
            <a:endParaRPr kumimoji="0" lang="en-GB" sz="1000" b="0" i="0" u="none" strike="noStrike" kern="1200" cap="none" spc="0" normalizeH="0" baseline="0" noProof="0">
              <a:ln>
                <a:noFill/>
              </a:ln>
              <a:solidFill>
                <a:srgbClr val="000000"/>
              </a:solidFill>
              <a:effectLst/>
              <a:uLnTx/>
              <a:uFillTx/>
              <a:latin typeface="Arial Rounded MT" pitchFamily="32" charset="0"/>
              <a:ea typeface="Arial Unicode MS" panose="020B0604020202020204" pitchFamily="34" charset="-128"/>
              <a:cs typeface="Arial Unicode MS" panose="020B0604020202020204" pitchFamily="34" charset="-128"/>
            </a:endParaRPr>
          </a:p>
        </p:txBody>
      </p:sp>
      <p:sp>
        <p:nvSpPr>
          <p:cNvPr id="7" name="Slide Number Placeholder 6"/>
          <p:cNvSpPr>
            <a:spLocks noGrp="1"/>
          </p:cNvSpPr>
          <p:nvPr>
            <p:ph type="sldNum" idx="12"/>
          </p:nvPr>
        </p:nvSpPr>
        <p:spPr/>
        <p:txBody>
          <a:bodyPr/>
          <a:p>
            <a:pPr lvl="0" defTabSz="449580" eaLnBrk="1" hangingPunct="1">
              <a:lnSpc>
                <a:spcPct val="100000"/>
              </a:lnSpc>
              <a:buClr>
                <a:srgbClr val="969696"/>
              </a:buClr>
              <a:buSzPct val="100000"/>
              <a:tabLst>
                <a:tab pos="723900" algn="l"/>
                <a:tab pos="1447800" algn="l"/>
              </a:tabLst>
            </a:pPr>
            <a:fld id="{9A0DB2DC-4C9A-4742-B13C-FB6460FD3503}" type="slidenum">
              <a:rPr lang="en-GB" altLang="en-US" dirty="0"/>
            </a:fld>
            <a:endParaRPr lang="en-GB" altLang="en-US"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1" smtClean="0"/>
              <a:t>Click to edit Master title style</a:t>
            </a:r>
            <a:endParaRPr lang="en-US"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4" name="Date Placeholder 3"/>
          <p:cNvSpPr>
            <a:spLocks noGrp="1"/>
          </p:cNvSpPr>
          <p:nvPr>
            <p:ph type="dt" sz="half" idx="10"/>
          </p:nvPr>
        </p:nvSpPr>
        <p:spPr/>
        <p:txBody>
          <a:bodyPr/>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GB" altLang="en-US" dirty="0">
                <a:latin typeface="Arial" panose="020B0604020202020204" pitchFamily="34" charset="0"/>
              </a:rPr>
            </a:fld>
            <a:endParaRPr lang="en-GB" altLang="en-US" dirty="0">
              <a:latin typeface="Arial" panose="020B0604020202020204" pitchFamily="34" charset="0"/>
            </a:endParaRPr>
          </a:p>
        </p:txBody>
      </p:sp>
    </p:spTree>
  </p:cSld>
  <p:clrMapOvr>
    <a:masterClrMapping/>
  </p:clrMapOvr>
  <p:hf sldNum="0"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Date Placeholder 2"/>
          <p:cNvSpPr>
            <a:spLocks noGrp="1"/>
          </p:cNvSpPr>
          <p:nvPr>
            <p:ph type="dt" sz="half" idx="10"/>
          </p:nvPr>
        </p:nvSpPr>
        <p:spPr/>
        <p:txBody>
          <a:bodyPr/>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p>
            <a:pPr lvl="0" eaLnBrk="1" hangingPunct="1"/>
            <a:fld id="{9A0DB2DC-4C9A-4742-B13C-FB6460FD3503}" type="slidenum">
              <a:rPr lang="en-GB" altLang="en-US" dirty="0">
                <a:latin typeface="Arial" panose="020B0604020202020204" pitchFamily="34" charset="0"/>
              </a:rPr>
            </a:fld>
            <a:endParaRPr lang="en-GB"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1" smtClean="0"/>
              <a:t>Click to edit Master title style</a:t>
            </a:r>
            <a:endParaRPr lang="id-ID" noProof="1"/>
          </a:p>
        </p:txBody>
      </p:sp>
      <p:sp>
        <p:nvSpPr>
          <p:cNvPr id="3" name="Picture Placeholder 2"/>
          <p:cNvSpPr>
            <a:spLocks noGrp="1"/>
          </p:cNvSpPr>
          <p:nvPr>
            <p:ph type="pic" idx="1"/>
          </p:nvPr>
        </p:nvSpPr>
        <p:spPr>
          <a:xfrm>
            <a:off x="1792288" y="612775"/>
            <a:ext cx="5486400" cy="4114800"/>
          </a:xfrm>
        </p:spPr>
        <p:txBody>
          <a:bodyPr vert="horz" wrap="square" lIns="64440" tIns="32040" rIns="64440" bIns="3204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49580" rtl="0" eaLnBrk="0" fontAlgn="base" latinLnBrk="0" hangingPunct="0">
              <a:lnSpc>
                <a:spcPct val="93000"/>
              </a:lnSpc>
              <a:spcBef>
                <a:spcPts val="550"/>
              </a:spcBef>
              <a:spcAft>
                <a:spcPct val="0"/>
              </a:spcAft>
              <a:buClrTx/>
              <a:buSzPct val="100000"/>
              <a:buFont typeface="Arial" panose="020B0604020202020204" pitchFamily="34" charset="0"/>
              <a:buNone/>
              <a:defRPr/>
            </a:pPr>
            <a:endParaRPr kumimoji="0" lang="id-ID" sz="3200" b="0" i="0" u="none" strike="noStrike" kern="0" cap="none" spc="0" normalizeH="0" baseline="0" noProof="0" smtClean="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smtClean="0"/>
              <a:t>Click to edit Master text styles</a:t>
            </a:r>
            <a:endParaRPr lang="en-US" noProof="1" smtClean="0"/>
          </a:p>
        </p:txBody>
      </p:sp>
      <p:sp>
        <p:nvSpPr>
          <p:cNvPr id="5" name="Date Placeholder 4"/>
          <p:cNvSpPr>
            <a:spLocks noGrp="1"/>
          </p:cNvSpPr>
          <p:nvPr>
            <p:ph type="dt" idx="10"/>
          </p:nvPr>
        </p:nvSpPr>
        <p:spPr/>
        <p:txBody>
          <a:bodyPr/>
          <a:p>
            <a:pPr marL="0" marR="0" lvl="0" indent="0" algn="l" defTabSz="449580" rtl="0" eaLnBrk="1" fontAlgn="base" latinLnBrk="0" hangingPunct="1">
              <a:lnSpc>
                <a:spcPct val="100000"/>
              </a:lnSpc>
              <a:spcBef>
                <a:spcPct val="0"/>
              </a:spcBef>
              <a:spcAft>
                <a:spcPct val="0"/>
              </a:spcAft>
              <a:buClr>
                <a:srgbClr val="969696"/>
              </a:buClr>
              <a:buSzPct val="100000"/>
              <a:buFont typeface="Arial Rounded MT" pitchFamily="32" charset="0"/>
              <a:buNone/>
              <a:tabLst>
                <a:tab pos="723900" algn="l"/>
                <a:tab pos="1447800" algn="l"/>
              </a:tabLst>
              <a:defRPr/>
            </a:pPr>
            <a:endParaRPr kumimoji="0" lang="en-GB" sz="1000" b="0" i="0" u="none" strike="noStrike" kern="1200" cap="none" spc="0" normalizeH="0" baseline="0" noProof="0">
              <a:ln>
                <a:noFill/>
              </a:ln>
              <a:solidFill>
                <a:srgbClr val="969696"/>
              </a:solidFill>
              <a:effectLst/>
              <a:uLnTx/>
              <a:uFillTx/>
              <a:latin typeface="Arial Rounded MT" pitchFamily="32" charset="0"/>
              <a:ea typeface="Arial Unicode MS" panose="020B0604020202020204" pitchFamily="34" charset="-128"/>
              <a:cs typeface="Arial Unicode MS" panose="020B0604020202020204" pitchFamily="34" charset="-128"/>
            </a:endParaRPr>
          </a:p>
        </p:txBody>
      </p:sp>
      <p:sp>
        <p:nvSpPr>
          <p:cNvPr id="6" name="Footer Placeholder 5"/>
          <p:cNvSpPr>
            <a:spLocks noGrp="1"/>
          </p:cNvSpPr>
          <p:nvPr>
            <p:ph type="ftr" idx="11"/>
          </p:nvPr>
        </p:nvSpPr>
        <p:spPr/>
        <p:txBody>
          <a:bodyPr/>
          <a:p>
            <a:pPr marL="0" marR="0" lvl="0" indent="0" algn="ctr" defTabSz="449580" rtl="0" eaLnBrk="1" fontAlgn="base" latinLnBrk="0" hangingPunct="1">
              <a:lnSpc>
                <a:spcPct val="100000"/>
              </a:lnSpc>
              <a:spcBef>
                <a:spcPct val="0"/>
              </a:spcBef>
              <a:spcAft>
                <a:spcPct val="0"/>
              </a:spcAft>
              <a:buClr>
                <a:srgbClr val="000000"/>
              </a:buClr>
              <a:buSzPct val="100000"/>
              <a:buFont typeface="Arial Rounded MT" pitchFamily="32" charset="0"/>
              <a:buNone/>
              <a:tabLst>
                <a:tab pos="723900" algn="l"/>
                <a:tab pos="1447800" algn="l"/>
                <a:tab pos="2171700" algn="l"/>
                <a:tab pos="2895600" algn="l"/>
              </a:tabLst>
              <a:defRPr/>
            </a:pPr>
            <a:endParaRPr kumimoji="0" lang="en-GB" sz="1000" b="0" i="0" u="none" strike="noStrike" kern="1200" cap="none" spc="0" normalizeH="0" baseline="0" noProof="0">
              <a:ln>
                <a:noFill/>
              </a:ln>
              <a:solidFill>
                <a:srgbClr val="000000"/>
              </a:solidFill>
              <a:effectLst/>
              <a:uLnTx/>
              <a:uFillTx/>
              <a:latin typeface="Arial Rounded MT" pitchFamily="32" charset="0"/>
              <a:ea typeface="Arial Unicode MS" panose="020B0604020202020204" pitchFamily="34" charset="-128"/>
              <a:cs typeface="Arial Unicode MS" panose="020B0604020202020204" pitchFamily="34" charset="-128"/>
            </a:endParaRPr>
          </a:p>
        </p:txBody>
      </p:sp>
      <p:sp>
        <p:nvSpPr>
          <p:cNvPr id="7" name="Slide Number Placeholder 6"/>
          <p:cNvSpPr>
            <a:spLocks noGrp="1"/>
          </p:cNvSpPr>
          <p:nvPr>
            <p:ph type="sldNum" idx="12"/>
          </p:nvPr>
        </p:nvSpPr>
        <p:spPr/>
        <p:txBody>
          <a:bodyPr/>
          <a:p>
            <a:pPr lvl="0" defTabSz="449580" eaLnBrk="1" hangingPunct="1">
              <a:lnSpc>
                <a:spcPct val="100000"/>
              </a:lnSpc>
              <a:buClr>
                <a:srgbClr val="969696"/>
              </a:buClr>
              <a:buSzPct val="100000"/>
              <a:tabLst>
                <a:tab pos="723900" algn="l"/>
                <a:tab pos="1447800" algn="l"/>
              </a:tabLst>
            </a:pPr>
            <a:fld id="{9A0DB2DC-4C9A-4742-B13C-FB6460FD3503}" type="slidenum">
              <a:rPr lang="en-GB" altLang="en-US" dirty="0"/>
            </a:fld>
            <a:endParaRPr lang="en-GB"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2" Type="http://schemas.openxmlformats.org/officeDocument/2006/relationships/theme" Target="../theme/theme3.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2" Type="http://schemas.openxmlformats.org/officeDocument/2006/relationships/theme" Target="../theme/theme4.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4.xml"/><Relationship Id="rId8" Type="http://schemas.openxmlformats.org/officeDocument/2006/relationships/slideLayout" Target="../slideLayouts/slideLayout53.xml"/><Relationship Id="rId7" Type="http://schemas.openxmlformats.org/officeDocument/2006/relationships/slideLayout" Target="../slideLayouts/slideLayout52.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3" Type="http://schemas.openxmlformats.org/officeDocument/2006/relationships/slideLayout" Target="../slideLayouts/slideLayout48.xml"/><Relationship Id="rId2" Type="http://schemas.openxmlformats.org/officeDocument/2006/relationships/slideLayout" Target="../slideLayouts/slideLayout47.xml"/><Relationship Id="rId14" Type="http://schemas.openxmlformats.org/officeDocument/2006/relationships/theme" Target="../theme/theme5.xml"/><Relationship Id="rId13" Type="http://schemas.openxmlformats.org/officeDocument/2006/relationships/image" Target="../media/image2.jpeg"/><Relationship Id="rId12" Type="http://schemas.openxmlformats.org/officeDocument/2006/relationships/slideLayout" Target="../slideLayouts/slideLayout57.xml"/><Relationship Id="rId11" Type="http://schemas.openxmlformats.org/officeDocument/2006/relationships/slideLayout" Target="../slideLayouts/slideLayout56.xml"/><Relationship Id="rId10" Type="http://schemas.openxmlformats.org/officeDocument/2006/relationships/slideLayout" Target="../slideLayouts/slideLayout55.xml"/><Relationship Id="rId1"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6.xml"/><Relationship Id="rId8" Type="http://schemas.openxmlformats.org/officeDocument/2006/relationships/slideLayout" Target="../slideLayouts/slideLayout65.xml"/><Relationship Id="rId7" Type="http://schemas.openxmlformats.org/officeDocument/2006/relationships/slideLayout" Target="../slideLayouts/slideLayout64.xml"/><Relationship Id="rId6" Type="http://schemas.openxmlformats.org/officeDocument/2006/relationships/slideLayout" Target="../slideLayouts/slideLayout63.xml"/><Relationship Id="rId5" Type="http://schemas.openxmlformats.org/officeDocument/2006/relationships/slideLayout" Target="../slideLayouts/slideLayout62.xml"/><Relationship Id="rId4" Type="http://schemas.openxmlformats.org/officeDocument/2006/relationships/slideLayout" Target="../slideLayouts/slideLayout61.xml"/><Relationship Id="rId3" Type="http://schemas.openxmlformats.org/officeDocument/2006/relationships/slideLayout" Target="../slideLayouts/slideLayout60.xml"/><Relationship Id="rId2" Type="http://schemas.openxmlformats.org/officeDocument/2006/relationships/slideLayout" Target="../slideLayouts/slideLayout59.xml"/><Relationship Id="rId13" Type="http://schemas.openxmlformats.org/officeDocument/2006/relationships/theme" Target="../theme/theme6.xml"/><Relationship Id="rId12" Type="http://schemas.openxmlformats.org/officeDocument/2006/relationships/slideLayout" Target="../slideLayouts/slideLayout69.xml"/><Relationship Id="rId11" Type="http://schemas.openxmlformats.org/officeDocument/2006/relationships/slideLayout" Target="../slideLayouts/slideLayout68.xml"/><Relationship Id="rId10" Type="http://schemas.openxmlformats.org/officeDocument/2006/relationships/slideLayout" Target="../slideLayouts/slideLayout67.xml"/><Relationship Id="rId1" Type="http://schemas.openxmlformats.org/officeDocument/2006/relationships/slideLayout" Target="../slideLayouts/slideLayout58.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8.xml"/><Relationship Id="rId8" Type="http://schemas.openxmlformats.org/officeDocument/2006/relationships/slideLayout" Target="../slideLayouts/slideLayout77.xml"/><Relationship Id="rId7" Type="http://schemas.openxmlformats.org/officeDocument/2006/relationships/slideLayout" Target="../slideLayouts/slideLayout76.xml"/><Relationship Id="rId6" Type="http://schemas.openxmlformats.org/officeDocument/2006/relationships/slideLayout" Target="../slideLayouts/slideLayout75.xml"/><Relationship Id="rId5" Type="http://schemas.openxmlformats.org/officeDocument/2006/relationships/slideLayout" Target="../slideLayouts/slideLayout74.xml"/><Relationship Id="rId4" Type="http://schemas.openxmlformats.org/officeDocument/2006/relationships/slideLayout" Target="../slideLayouts/slideLayout73.xml"/><Relationship Id="rId3" Type="http://schemas.openxmlformats.org/officeDocument/2006/relationships/slideLayout" Target="../slideLayouts/slideLayout72.xml"/><Relationship Id="rId2" Type="http://schemas.openxmlformats.org/officeDocument/2006/relationships/slideLayout" Target="../slideLayouts/slideLayout71.xml"/><Relationship Id="rId13" Type="http://schemas.openxmlformats.org/officeDocument/2006/relationships/theme" Target="../theme/theme7.xml"/><Relationship Id="rId12" Type="http://schemas.openxmlformats.org/officeDocument/2006/relationships/slideLayout" Target="../slideLayouts/slideLayout81.xml"/><Relationship Id="rId11" Type="http://schemas.openxmlformats.org/officeDocument/2006/relationships/slideLayout" Target="../slideLayouts/slideLayout80.xml"/><Relationship Id="rId10" Type="http://schemas.openxmlformats.org/officeDocument/2006/relationships/slideLayout" Target="../slideLayouts/slideLayout79.xml"/><Relationship Id="rId1"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DEBCF">
                <a:alpha val="100000"/>
              </a:srgbClr>
            </a:gs>
            <a:gs pos="16000">
              <a:srgbClr val="156B13">
                <a:alpha val="100000"/>
              </a:srgbClr>
            </a:gs>
            <a:gs pos="30400">
              <a:srgbClr val="B5CC94">
                <a:alpha val="100000"/>
              </a:srgbClr>
            </a:gs>
            <a:gs pos="50000">
              <a:srgbClr val="9CB86E">
                <a:alpha val="100000"/>
              </a:srgbClr>
            </a:gs>
            <a:gs pos="100000">
              <a:srgbClr val="9CB86E">
                <a:alpha val="100000"/>
              </a:srgbClr>
            </a:gs>
          </a:gsLst>
          <a:lin ang="5400000"/>
          <a:tileRect/>
        </a:gradFill>
        <a:effectLst/>
      </p:bgPr>
    </p:bg>
    <p:spTree>
      <p:nvGrpSpPr>
        <p:cNvPr id="1" name=""/>
        <p:cNvGrpSpPr/>
        <p:nvPr/>
      </p:nvGrpSpPr>
      <p:grpSpPr/>
      <p:sp>
        <p:nvSpPr>
          <p:cNvPr id="1026" name="Rectangle 1"/>
          <p:cNvSpPr>
            <a:spLocks noGrp="1"/>
          </p:cNvSpPr>
          <p:nvPr>
            <p:ph type="title"/>
          </p:nvPr>
        </p:nvSpPr>
        <p:spPr>
          <a:xfrm>
            <a:off x="457200" y="274638"/>
            <a:ext cx="8228013" cy="1141412"/>
          </a:xfrm>
          <a:prstGeom prst="rect">
            <a:avLst/>
          </a:prstGeom>
          <a:noFill/>
          <a:ln w="9525">
            <a:noFill/>
          </a:ln>
        </p:spPr>
        <p:txBody>
          <a:bodyPr lIns="64440" tIns="32040" rIns="64440" bIns="32040" anchor="ctr"/>
          <a:p>
            <a:pPr lvl="0"/>
            <a:r>
              <a:rPr lang="en-US" altLang="x-none" dirty="0"/>
              <a:t>Click to edit the title text format</a:t>
            </a:r>
            <a:endParaRPr lang="en-US" altLang="x-none" dirty="0"/>
          </a:p>
        </p:txBody>
      </p:sp>
      <p:sp>
        <p:nvSpPr>
          <p:cNvPr id="1027" name="Rectangle 2"/>
          <p:cNvSpPr>
            <a:spLocks noGrp="1"/>
          </p:cNvSpPr>
          <p:nvPr>
            <p:ph type="body"/>
          </p:nvPr>
        </p:nvSpPr>
        <p:spPr>
          <a:xfrm>
            <a:off x="457200" y="1600200"/>
            <a:ext cx="8228013" cy="4524375"/>
          </a:xfrm>
          <a:prstGeom prst="rect">
            <a:avLst/>
          </a:prstGeom>
          <a:noFill/>
          <a:ln w="9525">
            <a:noFill/>
          </a:ln>
        </p:spPr>
        <p:txBody>
          <a:bodyPr lIns="64440" tIns="32040" rIns="64440" bIns="32040"/>
          <a:p>
            <a:pPr lvl="0"/>
            <a:r>
              <a:rPr lang="en-US" altLang="x-none" dirty="0"/>
              <a:t>Click to edit the outline text format</a:t>
            </a:r>
            <a:endParaRPr lang="en-US" altLang="x-none" dirty="0"/>
          </a:p>
          <a:p>
            <a:pPr lvl="1"/>
            <a:r>
              <a:rPr lang="en-US" altLang="x-none" dirty="0"/>
              <a:t>Second Outline Level</a:t>
            </a:r>
            <a:endParaRPr lang="en-US" altLang="x-none" dirty="0"/>
          </a:p>
          <a:p>
            <a:pPr lvl="2"/>
            <a:r>
              <a:rPr lang="en-US" altLang="x-none" dirty="0"/>
              <a:t>Third Outline Level</a:t>
            </a:r>
            <a:endParaRPr lang="en-US" altLang="x-none" dirty="0"/>
          </a:p>
          <a:p>
            <a:pPr lvl="3"/>
            <a:r>
              <a:rPr lang="en-US" altLang="x-none" dirty="0"/>
              <a:t>Fourth Outline Level</a:t>
            </a:r>
            <a:endParaRPr lang="en-US" altLang="x-none" dirty="0"/>
          </a:p>
          <a:p>
            <a:pPr lvl="4"/>
            <a:r>
              <a:rPr lang="en-US" altLang="x-none" dirty="0"/>
              <a:t>Fifth Outline Level</a:t>
            </a:r>
            <a:endParaRPr lang="en-US" altLang="x-none" dirty="0"/>
          </a:p>
          <a:p>
            <a:pPr lvl="4"/>
            <a:r>
              <a:rPr lang="en-US" altLang="x-none" dirty="0"/>
              <a:t>Sixth Outline Level</a:t>
            </a:r>
            <a:endParaRPr lang="en-US" altLang="x-none" dirty="0"/>
          </a:p>
          <a:p>
            <a:pPr lvl="4"/>
            <a:r>
              <a:rPr lang="en-US" altLang="x-none" dirty="0"/>
              <a:t>Seventh Outline Level</a:t>
            </a:r>
            <a:endParaRPr lang="en-US" altLang="x-none" dirty="0"/>
          </a:p>
          <a:p>
            <a:pPr lvl="4"/>
            <a:r>
              <a:rPr lang="en-US" altLang="x-none" dirty="0"/>
              <a:t>Eighth Outline Level</a:t>
            </a:r>
            <a:endParaRPr lang="en-US" altLang="x-none" dirty="0"/>
          </a:p>
          <a:p>
            <a:pPr lvl="4"/>
            <a:r>
              <a:rPr lang="en-US" altLang="x-none" dirty="0"/>
              <a:t>Ninth Outline Level</a:t>
            </a:r>
            <a:endParaRPr lang="en-US" altLang="x-none" dirty="0"/>
          </a:p>
        </p:txBody>
      </p:sp>
      <p:sp>
        <p:nvSpPr>
          <p:cNvPr id="3075" name="Rectangle 3"/>
          <p:cNvSpPr>
            <a:spLocks noGrp="1" noChangeArrowheads="1"/>
          </p:cNvSpPr>
          <p:nvPr>
            <p:ph type="dt"/>
          </p:nvPr>
        </p:nvSpPr>
        <p:spPr bwMode="auto">
          <a:xfrm>
            <a:off x="0" y="6381750"/>
            <a:ext cx="2132013" cy="474663"/>
          </a:xfrm>
          <a:prstGeom prst="rect">
            <a:avLst/>
          </a:prstGeom>
          <a:noFill/>
          <a:ln w="9525">
            <a:noFill/>
            <a:round/>
          </a:ln>
          <a:effectLst/>
        </p:spPr>
        <p:txBody>
          <a:bodyPr vert="horz" wrap="square" lIns="64440" tIns="32040" rIns="64440" bIns="32040" numCol="1" anchor="t" anchorCtr="0" compatLnSpc="1"/>
          <a:lstStyle>
            <a:lvl1pPr defTabSz="449580">
              <a:lnSpc>
                <a:spcPct val="100000"/>
              </a:lnSpc>
              <a:buClr>
                <a:srgbClr val="969696"/>
              </a:buClr>
              <a:buFont typeface="Arial Rounded MT" pitchFamily="32" charset="0"/>
              <a:buNone/>
              <a:tabLst>
                <a:tab pos="723900" algn="l"/>
                <a:tab pos="1447800" algn="l"/>
              </a:tabLst>
              <a:defRPr sz="1000">
                <a:solidFill>
                  <a:srgbClr val="969696"/>
                </a:solidFill>
                <a:latin typeface="Arial Rounded MT" pitchFamily="32" charset="0"/>
                <a:ea typeface="Arial Unicode MS" panose="020B0604020202020204" pitchFamily="34" charset="-128"/>
                <a:cs typeface="Arial Unicode MS" panose="020B0604020202020204" pitchFamily="34" charset="-128"/>
              </a:defRPr>
            </a:lvl1pPr>
          </a:lstStyle>
          <a:p>
            <a:pPr marL="0" marR="0" lvl="0" indent="0" algn="l" defTabSz="449580" rtl="0" eaLnBrk="1" fontAlgn="base" latinLnBrk="0" hangingPunct="1">
              <a:lnSpc>
                <a:spcPct val="100000"/>
              </a:lnSpc>
              <a:spcBef>
                <a:spcPct val="0"/>
              </a:spcBef>
              <a:spcAft>
                <a:spcPct val="0"/>
              </a:spcAft>
              <a:buClr>
                <a:srgbClr val="969696"/>
              </a:buClr>
              <a:buSzPct val="100000"/>
              <a:buFont typeface="Arial Rounded MT" pitchFamily="32" charset="0"/>
              <a:buNone/>
              <a:tabLst>
                <a:tab pos="723900" algn="l"/>
                <a:tab pos="1447800" algn="l"/>
              </a:tabLst>
              <a:defRPr/>
            </a:pPr>
            <a:endParaRPr kumimoji="0" lang="en-GB" sz="1000" b="0" i="0" u="none" strike="noStrike" kern="1200" cap="none" spc="0" normalizeH="0" baseline="0" noProof="0">
              <a:ln>
                <a:noFill/>
              </a:ln>
              <a:solidFill>
                <a:srgbClr val="969696"/>
              </a:solidFill>
              <a:effectLst/>
              <a:uLnTx/>
              <a:uFillTx/>
              <a:latin typeface="Arial Rounded MT" pitchFamily="32" charset="0"/>
              <a:ea typeface="Arial Unicode MS" panose="020B0604020202020204" pitchFamily="34" charset="-128"/>
              <a:cs typeface="Arial Unicode MS" panose="020B0604020202020204" pitchFamily="34" charset="-128"/>
            </a:endParaRPr>
          </a:p>
        </p:txBody>
      </p:sp>
      <p:sp>
        <p:nvSpPr>
          <p:cNvPr id="3076" name="Rectangle 4"/>
          <p:cNvSpPr>
            <a:spLocks noGrp="1" noChangeArrowheads="1"/>
          </p:cNvSpPr>
          <p:nvPr>
            <p:ph type="ftr"/>
          </p:nvPr>
        </p:nvSpPr>
        <p:spPr bwMode="auto">
          <a:xfrm>
            <a:off x="3124200" y="6245225"/>
            <a:ext cx="2894013" cy="474663"/>
          </a:xfrm>
          <a:prstGeom prst="rect">
            <a:avLst/>
          </a:prstGeom>
          <a:noFill/>
          <a:ln w="9525">
            <a:noFill/>
            <a:round/>
          </a:ln>
          <a:effectLst/>
        </p:spPr>
        <p:txBody>
          <a:bodyPr vert="horz" wrap="square" lIns="64440" tIns="32040" rIns="64440" bIns="32040" numCol="1" anchor="t" anchorCtr="0" compatLnSpc="1"/>
          <a:lstStyle>
            <a:lvl1pPr algn="ctr" defTabSz="449580">
              <a:lnSpc>
                <a:spcPct val="100000"/>
              </a:lnSpc>
              <a:buClr>
                <a:srgbClr val="000000"/>
              </a:buClr>
              <a:buFont typeface="Arial Rounded MT" pitchFamily="32" charset="0"/>
              <a:buNone/>
              <a:tabLst>
                <a:tab pos="723900" algn="l"/>
                <a:tab pos="1447800" algn="l"/>
                <a:tab pos="2171700" algn="l"/>
                <a:tab pos="2895600" algn="l"/>
              </a:tabLst>
              <a:defRPr sz="1000">
                <a:solidFill>
                  <a:srgbClr val="000000"/>
                </a:solidFill>
                <a:latin typeface="Arial Rounded MT" pitchFamily="32" charset="0"/>
                <a:ea typeface="Arial Unicode MS" panose="020B0604020202020204" pitchFamily="34" charset="-128"/>
                <a:cs typeface="Arial Unicode MS" panose="020B0604020202020204" pitchFamily="34" charset="-128"/>
              </a:defRPr>
            </a:lvl1pPr>
          </a:lstStyle>
          <a:p>
            <a:pPr marL="0" marR="0" lvl="0" indent="0" algn="ctr" defTabSz="449580" rtl="0" eaLnBrk="1" fontAlgn="base" latinLnBrk="0" hangingPunct="1">
              <a:lnSpc>
                <a:spcPct val="100000"/>
              </a:lnSpc>
              <a:spcBef>
                <a:spcPct val="0"/>
              </a:spcBef>
              <a:spcAft>
                <a:spcPct val="0"/>
              </a:spcAft>
              <a:buClr>
                <a:srgbClr val="000000"/>
              </a:buClr>
              <a:buSzPct val="100000"/>
              <a:buFont typeface="Arial Rounded MT" pitchFamily="32" charset="0"/>
              <a:buNone/>
              <a:tabLst>
                <a:tab pos="723900" algn="l"/>
                <a:tab pos="1447800" algn="l"/>
                <a:tab pos="2171700" algn="l"/>
                <a:tab pos="2895600" algn="l"/>
              </a:tabLst>
              <a:defRPr/>
            </a:pPr>
            <a:endParaRPr kumimoji="0" lang="en-GB" sz="1000" b="0" i="0" u="none" strike="noStrike" kern="1200" cap="none" spc="0" normalizeH="0" baseline="0" noProof="0">
              <a:ln>
                <a:noFill/>
              </a:ln>
              <a:solidFill>
                <a:srgbClr val="000000"/>
              </a:solidFill>
              <a:effectLst/>
              <a:uLnTx/>
              <a:uFillTx/>
              <a:latin typeface="Arial Rounded MT" pitchFamily="32" charset="0"/>
              <a:ea typeface="Arial Unicode MS" panose="020B0604020202020204" pitchFamily="34" charset="-128"/>
              <a:cs typeface="Arial Unicode MS" panose="020B0604020202020204" pitchFamily="34" charset="-128"/>
            </a:endParaRPr>
          </a:p>
        </p:txBody>
      </p:sp>
      <p:sp>
        <p:nvSpPr>
          <p:cNvPr id="3077" name="Rectangle 5"/>
          <p:cNvSpPr>
            <a:spLocks noGrp="1" noChangeArrowheads="1"/>
          </p:cNvSpPr>
          <p:nvPr>
            <p:ph type="sldNum"/>
          </p:nvPr>
        </p:nvSpPr>
        <p:spPr bwMode="auto">
          <a:xfrm>
            <a:off x="7010400" y="6381750"/>
            <a:ext cx="2132013" cy="474663"/>
          </a:xfrm>
          <a:prstGeom prst="rect">
            <a:avLst/>
          </a:prstGeom>
          <a:noFill/>
          <a:ln w="9525">
            <a:noFill/>
            <a:round/>
          </a:ln>
          <a:effectLst/>
        </p:spPr>
        <p:txBody>
          <a:bodyPr vert="horz" wrap="square" lIns="64440" tIns="32040" rIns="64440" bIns="32040" numCol="1" anchor="t" anchorCtr="0" compatLnSpc="1"/>
          <a:lstStyle>
            <a:lvl1pPr algn="r">
              <a:defRPr sz="1000">
                <a:solidFill>
                  <a:srgbClr val="969696"/>
                </a:solidFill>
                <a:latin typeface="Arial Rounded MT" pitchFamily="32" charset="0"/>
                <a:ea typeface="Arial Unicode MS" panose="020B0604020202020204" pitchFamily="34" charset="-128"/>
              </a:defRPr>
            </a:lvl1pPr>
          </a:lstStyle>
          <a:p>
            <a:pPr lvl="0" defTabSz="449580" eaLnBrk="1" hangingPunct="1">
              <a:lnSpc>
                <a:spcPct val="100000"/>
              </a:lnSpc>
              <a:buClr>
                <a:srgbClr val="969696"/>
              </a:buClr>
              <a:buSzPct val="100000"/>
              <a:tabLst>
                <a:tab pos="723900" algn="l"/>
                <a:tab pos="1447800" algn="l"/>
              </a:tabLst>
            </a:pPr>
            <a:fld id="{9A0DB2DC-4C9A-4742-B13C-FB6460FD3503}" type="slidenum">
              <a:rPr lang="en-GB" altLang="en-US" dirty="0"/>
            </a:fld>
            <a:endParaRPr lang="en-GB"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49580" rtl="0" eaLnBrk="0" fontAlgn="base" hangingPunct="0">
        <a:lnSpc>
          <a:spcPct val="93000"/>
        </a:lnSpc>
        <a:spcBef>
          <a:spcPct val="0"/>
        </a:spcBef>
        <a:spcAft>
          <a:spcPct val="0"/>
        </a:spcAft>
        <a:buSzPct val="100000"/>
        <a:buFont typeface="Arial" panose="020B0604020202020204" pitchFamily="34" charset="0"/>
        <a:defRPr sz="3100">
          <a:solidFill>
            <a:srgbClr val="000000"/>
          </a:solidFill>
          <a:latin typeface="+mj-lt"/>
          <a:ea typeface="+mj-ea"/>
          <a:cs typeface="+mj-cs"/>
        </a:defRPr>
      </a:lvl1pPr>
      <a:lvl2pPr algn="ctr" defTabSz="449580" rtl="0" eaLnBrk="0" fontAlgn="base" hangingPunct="0">
        <a:lnSpc>
          <a:spcPct val="93000"/>
        </a:lnSpc>
        <a:spcBef>
          <a:spcPct val="0"/>
        </a:spcBef>
        <a:spcAft>
          <a:spcPct val="0"/>
        </a:spcAft>
        <a:buSzPct val="100000"/>
        <a:buFont typeface="Arial" panose="020B0604020202020204" pitchFamily="34" charset="0"/>
        <a:defRPr sz="3100">
          <a:solidFill>
            <a:srgbClr val="000000"/>
          </a:solidFill>
          <a:latin typeface="Arial" panose="020B0604020202020204" pitchFamily="34" charset="0"/>
        </a:defRPr>
      </a:lvl2pPr>
      <a:lvl3pPr algn="ctr" defTabSz="449580" rtl="0" eaLnBrk="0" fontAlgn="base" hangingPunct="0">
        <a:lnSpc>
          <a:spcPct val="93000"/>
        </a:lnSpc>
        <a:spcBef>
          <a:spcPct val="0"/>
        </a:spcBef>
        <a:spcAft>
          <a:spcPct val="0"/>
        </a:spcAft>
        <a:buSzPct val="100000"/>
        <a:buFont typeface="Arial" panose="020B0604020202020204" pitchFamily="34" charset="0"/>
        <a:defRPr sz="3100">
          <a:solidFill>
            <a:srgbClr val="000000"/>
          </a:solidFill>
          <a:latin typeface="Arial" panose="020B0604020202020204" pitchFamily="34" charset="0"/>
        </a:defRPr>
      </a:lvl3pPr>
      <a:lvl4pPr algn="ctr" defTabSz="449580" rtl="0" eaLnBrk="0" fontAlgn="base" hangingPunct="0">
        <a:lnSpc>
          <a:spcPct val="93000"/>
        </a:lnSpc>
        <a:spcBef>
          <a:spcPct val="0"/>
        </a:spcBef>
        <a:spcAft>
          <a:spcPct val="0"/>
        </a:spcAft>
        <a:buSzPct val="100000"/>
        <a:buFont typeface="Arial" panose="020B0604020202020204" pitchFamily="34" charset="0"/>
        <a:defRPr sz="3100">
          <a:solidFill>
            <a:srgbClr val="000000"/>
          </a:solidFill>
          <a:latin typeface="Arial" panose="020B0604020202020204" pitchFamily="34" charset="0"/>
        </a:defRPr>
      </a:lvl4pPr>
      <a:lvl5pPr algn="ctr" defTabSz="449580" rtl="0" eaLnBrk="0" fontAlgn="base" hangingPunct="0">
        <a:lnSpc>
          <a:spcPct val="93000"/>
        </a:lnSpc>
        <a:spcBef>
          <a:spcPct val="0"/>
        </a:spcBef>
        <a:spcAft>
          <a:spcPct val="0"/>
        </a:spcAft>
        <a:buSzPct val="100000"/>
        <a:buFont typeface="Arial" panose="020B0604020202020204" pitchFamily="34" charset="0"/>
        <a:defRPr sz="3100">
          <a:solidFill>
            <a:srgbClr val="000000"/>
          </a:solidFill>
          <a:latin typeface="Arial" panose="020B0604020202020204" pitchFamily="34" charset="0"/>
        </a:defRPr>
      </a:lvl5pPr>
      <a:lvl6pPr marL="457200" algn="ctr" defTabSz="449580" rtl="0" fontAlgn="base">
        <a:lnSpc>
          <a:spcPct val="93000"/>
        </a:lnSpc>
        <a:spcBef>
          <a:spcPct val="0"/>
        </a:spcBef>
        <a:spcAft>
          <a:spcPct val="0"/>
        </a:spcAft>
        <a:buClr>
          <a:srgbClr val="000000"/>
        </a:buClr>
        <a:buSzPct val="100000"/>
        <a:buFont typeface="Arial" panose="020B0604020202020204" pitchFamily="34" charset="0"/>
        <a:defRPr sz="3100">
          <a:solidFill>
            <a:srgbClr val="000000"/>
          </a:solidFill>
          <a:latin typeface="Arial" panose="020B0604020202020204" pitchFamily="34" charset="0"/>
        </a:defRPr>
      </a:lvl6pPr>
      <a:lvl7pPr marL="914400" algn="ctr" defTabSz="449580" rtl="0" fontAlgn="base">
        <a:lnSpc>
          <a:spcPct val="93000"/>
        </a:lnSpc>
        <a:spcBef>
          <a:spcPct val="0"/>
        </a:spcBef>
        <a:spcAft>
          <a:spcPct val="0"/>
        </a:spcAft>
        <a:buClr>
          <a:srgbClr val="000000"/>
        </a:buClr>
        <a:buSzPct val="100000"/>
        <a:buFont typeface="Arial" panose="020B0604020202020204" pitchFamily="34" charset="0"/>
        <a:defRPr sz="3100">
          <a:solidFill>
            <a:srgbClr val="000000"/>
          </a:solidFill>
          <a:latin typeface="Arial" panose="020B0604020202020204" pitchFamily="34" charset="0"/>
        </a:defRPr>
      </a:lvl7pPr>
      <a:lvl8pPr marL="1371600" algn="ctr" defTabSz="449580" rtl="0" fontAlgn="base">
        <a:lnSpc>
          <a:spcPct val="93000"/>
        </a:lnSpc>
        <a:spcBef>
          <a:spcPct val="0"/>
        </a:spcBef>
        <a:spcAft>
          <a:spcPct val="0"/>
        </a:spcAft>
        <a:buClr>
          <a:srgbClr val="000000"/>
        </a:buClr>
        <a:buSzPct val="100000"/>
        <a:buFont typeface="Arial" panose="020B0604020202020204" pitchFamily="34" charset="0"/>
        <a:defRPr sz="3100">
          <a:solidFill>
            <a:srgbClr val="000000"/>
          </a:solidFill>
          <a:latin typeface="Arial" panose="020B0604020202020204" pitchFamily="34" charset="0"/>
        </a:defRPr>
      </a:lvl8pPr>
      <a:lvl9pPr marL="1828800" algn="ctr" defTabSz="449580" rtl="0" fontAlgn="base">
        <a:lnSpc>
          <a:spcPct val="93000"/>
        </a:lnSpc>
        <a:spcBef>
          <a:spcPct val="0"/>
        </a:spcBef>
        <a:spcAft>
          <a:spcPct val="0"/>
        </a:spcAft>
        <a:buClr>
          <a:srgbClr val="000000"/>
        </a:buClr>
        <a:buSzPct val="100000"/>
        <a:buFont typeface="Arial" panose="020B0604020202020204" pitchFamily="34" charset="0"/>
        <a:defRPr sz="3100">
          <a:solidFill>
            <a:srgbClr val="000000"/>
          </a:solidFill>
          <a:latin typeface="Arial" panose="020B0604020202020204" pitchFamily="34" charset="0"/>
        </a:defRPr>
      </a:lvl9pPr>
    </p:titleStyle>
    <p:bodyStyle>
      <a:lvl1pPr marL="240030" indent="-240030" algn="l" defTabSz="449580" rtl="0" eaLnBrk="0" fontAlgn="base" hangingPunct="0">
        <a:lnSpc>
          <a:spcPct val="93000"/>
        </a:lnSpc>
        <a:spcBef>
          <a:spcPts val="550"/>
        </a:spcBef>
        <a:spcAft>
          <a:spcPct val="0"/>
        </a:spcAft>
        <a:buSzPct val="100000"/>
        <a:buFont typeface="Arial" panose="020B0604020202020204" pitchFamily="34" charset="0"/>
        <a:buChar char="•"/>
        <a:defRPr sz="2200">
          <a:solidFill>
            <a:srgbClr val="000000"/>
          </a:solidFill>
          <a:latin typeface="+mn-lt"/>
          <a:ea typeface="+mn-ea"/>
          <a:cs typeface="+mn-cs"/>
        </a:defRPr>
      </a:lvl1pPr>
      <a:lvl2pPr marL="520700" indent="-200025" algn="l" defTabSz="449580" rtl="0" eaLnBrk="0" fontAlgn="base" hangingPunct="0">
        <a:lnSpc>
          <a:spcPct val="93000"/>
        </a:lnSpc>
        <a:spcBef>
          <a:spcPts val="500"/>
        </a:spcBef>
        <a:spcAft>
          <a:spcPct val="0"/>
        </a:spcAft>
        <a:buSzPct val="100000"/>
        <a:buFont typeface="Arial" panose="020B0604020202020204" pitchFamily="34" charset="0"/>
        <a:buChar char="–"/>
        <a:defRPr sz="2000">
          <a:solidFill>
            <a:srgbClr val="000000"/>
          </a:solidFill>
          <a:latin typeface="+mn-lt"/>
        </a:defRPr>
      </a:lvl2pPr>
      <a:lvl3pPr marL="802005" indent="-160655" algn="l" defTabSz="449580" rtl="0" eaLnBrk="0" fontAlgn="base" hangingPunct="0">
        <a:lnSpc>
          <a:spcPct val="93000"/>
        </a:lnSpc>
        <a:spcBef>
          <a:spcPts val="425"/>
        </a:spcBef>
        <a:spcAft>
          <a:spcPct val="0"/>
        </a:spcAft>
        <a:buSzPct val="100000"/>
        <a:buFont typeface="Arial" panose="020B0604020202020204" pitchFamily="34" charset="0"/>
        <a:buChar char="•"/>
        <a:defRPr sz="1700">
          <a:solidFill>
            <a:srgbClr val="000000"/>
          </a:solidFill>
          <a:latin typeface="+mn-lt"/>
        </a:defRPr>
      </a:lvl3pPr>
      <a:lvl4pPr marL="1123950" indent="-161925" algn="l" defTabSz="449580" rtl="0" eaLnBrk="0" fontAlgn="base" hangingPunct="0">
        <a:lnSpc>
          <a:spcPct val="93000"/>
        </a:lnSpc>
        <a:spcBef>
          <a:spcPts val="350"/>
        </a:spcBef>
        <a:spcAft>
          <a:spcPct val="0"/>
        </a:spcAft>
        <a:buSzPct val="100000"/>
        <a:buFont typeface="Arial" panose="020B0604020202020204" pitchFamily="34" charset="0"/>
        <a:buChar char="–"/>
        <a:defRPr sz="1400">
          <a:solidFill>
            <a:srgbClr val="000000"/>
          </a:solidFill>
          <a:latin typeface="+mn-lt"/>
        </a:defRPr>
      </a:lvl4pPr>
      <a:lvl5pPr marL="1444625" indent="-160655" algn="l" defTabSz="449580" rtl="0" eaLnBrk="0" fontAlgn="base" hangingPunct="0">
        <a:lnSpc>
          <a:spcPct val="93000"/>
        </a:lnSpc>
        <a:spcBef>
          <a:spcPts val="350"/>
        </a:spcBef>
        <a:spcAft>
          <a:spcPct val="0"/>
        </a:spcAft>
        <a:buSzPct val="100000"/>
        <a:buFont typeface="Arial" panose="020B0604020202020204" pitchFamily="34" charset="0"/>
        <a:buChar char="»"/>
        <a:defRPr sz="1400">
          <a:solidFill>
            <a:srgbClr val="000000"/>
          </a:solidFill>
          <a:latin typeface="+mn-lt"/>
        </a:defRPr>
      </a:lvl5pPr>
      <a:lvl6pPr marL="1901825" indent="-160655" algn="l" defTabSz="449580" rtl="0" fontAlgn="base">
        <a:lnSpc>
          <a:spcPct val="93000"/>
        </a:lnSpc>
        <a:spcBef>
          <a:spcPts val="350"/>
        </a:spcBef>
        <a:spcAft>
          <a:spcPct val="0"/>
        </a:spcAft>
        <a:buClr>
          <a:srgbClr val="000000"/>
        </a:buClr>
        <a:buSzPct val="100000"/>
        <a:buFont typeface="Arial" panose="020B0604020202020204" pitchFamily="34" charset="0"/>
        <a:buChar char="»"/>
        <a:defRPr sz="1400">
          <a:solidFill>
            <a:srgbClr val="000000"/>
          </a:solidFill>
          <a:latin typeface="+mn-lt"/>
        </a:defRPr>
      </a:lvl6pPr>
      <a:lvl7pPr marL="2359025" indent="-160655" algn="l" defTabSz="449580" rtl="0" fontAlgn="base">
        <a:lnSpc>
          <a:spcPct val="93000"/>
        </a:lnSpc>
        <a:spcBef>
          <a:spcPts val="350"/>
        </a:spcBef>
        <a:spcAft>
          <a:spcPct val="0"/>
        </a:spcAft>
        <a:buClr>
          <a:srgbClr val="000000"/>
        </a:buClr>
        <a:buSzPct val="100000"/>
        <a:buFont typeface="Arial" panose="020B0604020202020204" pitchFamily="34" charset="0"/>
        <a:buChar char="»"/>
        <a:defRPr sz="1400">
          <a:solidFill>
            <a:srgbClr val="000000"/>
          </a:solidFill>
          <a:latin typeface="+mn-lt"/>
        </a:defRPr>
      </a:lvl7pPr>
      <a:lvl8pPr marL="2816225" indent="-160655" algn="l" defTabSz="449580" rtl="0" fontAlgn="base">
        <a:lnSpc>
          <a:spcPct val="93000"/>
        </a:lnSpc>
        <a:spcBef>
          <a:spcPts val="350"/>
        </a:spcBef>
        <a:spcAft>
          <a:spcPct val="0"/>
        </a:spcAft>
        <a:buClr>
          <a:srgbClr val="000000"/>
        </a:buClr>
        <a:buSzPct val="100000"/>
        <a:buFont typeface="Arial" panose="020B0604020202020204" pitchFamily="34" charset="0"/>
        <a:buChar char="»"/>
        <a:defRPr sz="1400">
          <a:solidFill>
            <a:srgbClr val="000000"/>
          </a:solidFill>
          <a:latin typeface="+mn-lt"/>
        </a:defRPr>
      </a:lvl8pPr>
      <a:lvl9pPr marL="3273425" indent="-160655" algn="l" defTabSz="449580" rtl="0" fontAlgn="base">
        <a:lnSpc>
          <a:spcPct val="93000"/>
        </a:lnSpc>
        <a:spcBef>
          <a:spcPts val="350"/>
        </a:spcBef>
        <a:spcAft>
          <a:spcPct val="0"/>
        </a:spcAft>
        <a:buClr>
          <a:srgbClr val="000000"/>
        </a:buClr>
        <a:buSzPct val="100000"/>
        <a:buFont typeface="Arial" panose="020B0604020202020204" pitchFamily="34" charset="0"/>
        <a:buChar char="»"/>
        <a:defRPr sz="1400">
          <a:solidFill>
            <a:srgbClr val="000000"/>
          </a:solidFill>
          <a:latin typeface="+mn-lt"/>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DDEBCF">
                <a:alpha val="100000"/>
              </a:srgbClr>
            </a:gs>
            <a:gs pos="16000">
              <a:srgbClr val="156B13">
                <a:alpha val="100000"/>
              </a:srgbClr>
            </a:gs>
            <a:gs pos="30400">
              <a:srgbClr val="B5CC94">
                <a:alpha val="100000"/>
              </a:srgbClr>
            </a:gs>
            <a:gs pos="50000">
              <a:srgbClr val="9CB86E">
                <a:alpha val="100000"/>
              </a:srgbClr>
            </a:gs>
            <a:gs pos="100000">
              <a:srgbClr val="9CB86E">
                <a:alpha val="100000"/>
              </a:srgbClr>
            </a:gs>
          </a:gsLst>
          <a:lin ang="5400000"/>
          <a:tileRect/>
        </a:gradFill>
        <a:effectLst/>
      </p:bgPr>
    </p:bg>
    <p:spTree>
      <p:nvGrpSpPr>
        <p:cNvPr id="1" name=""/>
        <p:cNvGrpSpPr/>
        <p:nvPr/>
      </p:nvGrpSpPr>
      <p:grpSpPr/>
      <p:sp>
        <p:nvSpPr>
          <p:cNvPr id="97282" name="Rectangle 2"/>
          <p:cNvSpPr>
            <a:spLocks noGrp="1" noChangeArrowheads="1"/>
          </p:cNvSpPr>
          <p:nvPr>
            <p:ph type="title"/>
          </p:nvPr>
        </p:nvSpPr>
        <p:spPr bwMode="auto">
          <a:xfrm>
            <a:off x="377825" y="885825"/>
            <a:ext cx="7358063" cy="2320925"/>
          </a:xfrm>
          <a:prstGeom prst="rect">
            <a:avLst/>
          </a:prstGeom>
          <a:noFill/>
          <a:ln w="12700">
            <a:noFill/>
            <a:miter lim="800000"/>
          </a:ln>
        </p:spPr>
        <p:txBody>
          <a:bodyPr vert="horz" wrap="square" lIns="96437" tIns="0" rIns="115725" bIns="0" numCol="1" anchor="b" anchorCtr="0" compatLnSpc="1"/>
          <a:lstStyle/>
          <a:p>
            <a:pPr lvl="0"/>
            <a:r>
              <a:rPr lang="en-US" noProof="1" smtClean="0"/>
              <a:t>Click to edit Master title style</a:t>
            </a:r>
            <a:endParaRPr lang="en-US" noProof="1" smtClean="0"/>
          </a:p>
        </p:txBody>
      </p:sp>
      <p:sp>
        <p:nvSpPr>
          <p:cNvPr id="2051" name="Rectangle 3"/>
          <p:cNvSpPr>
            <a:spLocks noGrp="1"/>
          </p:cNvSpPr>
          <p:nvPr>
            <p:ph type="body"/>
          </p:nvPr>
        </p:nvSpPr>
        <p:spPr>
          <a:xfrm>
            <a:off x="360363" y="3536950"/>
            <a:ext cx="7358062" cy="2052638"/>
          </a:xfrm>
          <a:prstGeom prst="rect">
            <a:avLst/>
          </a:prstGeom>
          <a:noFill/>
          <a:ln w="12700">
            <a:noFill/>
          </a:ln>
          <a:effectLst>
            <a:outerShdw dist="51779" dir="6150684" algn="ctr" rotWithShape="0">
              <a:schemeClr val="bg2">
                <a:alpha val="75000"/>
              </a:schemeClr>
            </a:outerShdw>
          </a:effectLst>
        </p:spPr>
        <p:txBody>
          <a:bodyPr lIns="32146" tIns="0" rIns="32146" bIns="0"/>
          <a:p>
            <a:pPr lvl="0"/>
            <a:r>
              <a:rPr lang="en-US" altLang="x-none" dirty="0"/>
              <a:t>Click to edit Master text styles</a:t>
            </a:r>
            <a:endParaRPr lang="en-US" altLang="x-none" dirty="0"/>
          </a:p>
          <a:p>
            <a:pPr lvl="1"/>
            <a:r>
              <a:rPr lang="en-US" altLang="x-none" dirty="0"/>
              <a:t>Second level</a:t>
            </a:r>
            <a:endParaRPr lang="en-US" altLang="x-none" dirty="0"/>
          </a:p>
          <a:p>
            <a:pPr lvl="2"/>
            <a:r>
              <a:rPr lang="en-US" altLang="x-none" dirty="0"/>
              <a:t>Third level</a:t>
            </a:r>
            <a:endParaRPr lang="en-US" altLang="x-none" dirty="0"/>
          </a:p>
          <a:p>
            <a:pPr lvl="3"/>
            <a:r>
              <a:rPr lang="en-US" altLang="x-none" dirty="0"/>
              <a:t>Fourth level</a:t>
            </a:r>
            <a:endParaRPr lang="en-US" altLang="x-none" dirty="0"/>
          </a:p>
          <a:p>
            <a:pPr lvl="4"/>
            <a:r>
              <a:rPr lang="en-US" altLang="x-none" dirty="0"/>
              <a:t>Fifth level</a:t>
            </a:r>
            <a:endParaRPr lang="en-US" altLang="x-none" dirty="0"/>
          </a:p>
        </p:txBody>
      </p:sp>
      <p:sp>
        <p:nvSpPr>
          <p:cNvPr id="97284" name="Rectangle 4"/>
          <p:cNvSpPr>
            <a:spLocks noGrp="1" noChangeArrowheads="1"/>
          </p:cNvSpPr>
          <p:nvPr>
            <p:ph type="dt" sz="half" idx="2"/>
          </p:nvPr>
        </p:nvSpPr>
        <p:spPr bwMode="auto">
          <a:xfrm>
            <a:off x="0" y="6381750"/>
            <a:ext cx="2133600" cy="476250"/>
          </a:xfrm>
          <a:prstGeom prst="rect">
            <a:avLst/>
          </a:prstGeom>
          <a:noFill/>
          <a:ln w="9525">
            <a:noFill/>
            <a:miter lim="800000"/>
          </a:ln>
          <a:effectLst/>
        </p:spPr>
        <p:txBody>
          <a:bodyPr vert="horz" wrap="square" lIns="64281" tIns="32140" rIns="64281" bIns="32140" numCol="1" anchor="t" anchorCtr="0" compatLnSpc="1"/>
          <a:lstStyle>
            <a:lvl1pPr defTabSz="449580">
              <a:lnSpc>
                <a:spcPct val="100000"/>
              </a:lnSpc>
              <a:buClrTx/>
              <a:buSzTx/>
              <a:buFontTx/>
              <a:buNone/>
              <a:defRPr sz="1000">
                <a:solidFill>
                  <a:srgbClr val="C0C0C0"/>
                </a:solidFill>
                <a:latin typeface="Arial Rounded MT" pitchFamily="32" charset="0"/>
                <a:cs typeface="Arial" panose="020B0604020202020204" pitchFamily="34" charset="0"/>
              </a:defRPr>
            </a:lvl1pPr>
          </a:lstStyle>
          <a:p>
            <a:pPr marL="0" marR="0" lvl="0" indent="0" algn="l"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rgbClr val="C0C0C0"/>
              </a:solidFill>
              <a:effectLst/>
              <a:uLnTx/>
              <a:uFillTx/>
              <a:latin typeface="Arial Rounded MT" pitchFamily="32" charset="0"/>
              <a:ea typeface="+mn-ea"/>
              <a:cs typeface="Arial" panose="020B0604020202020204" pitchFamily="34" charset="0"/>
            </a:endParaRPr>
          </a:p>
        </p:txBody>
      </p:sp>
      <p:sp>
        <p:nvSpPr>
          <p:cNvPr id="97285" name="Rectangle 5"/>
          <p:cNvSpPr>
            <a:spLocks noGrp="1" noChangeArrowheads="1"/>
          </p:cNvSpPr>
          <p:nvPr>
            <p:ph type="sldNum" sz="quarter" idx="4"/>
          </p:nvPr>
        </p:nvSpPr>
        <p:spPr bwMode="auto">
          <a:xfrm>
            <a:off x="7010400" y="6381750"/>
            <a:ext cx="2133600" cy="476250"/>
          </a:xfrm>
          <a:prstGeom prst="rect">
            <a:avLst/>
          </a:prstGeom>
          <a:noFill/>
          <a:ln w="9525">
            <a:noFill/>
            <a:miter lim="800000"/>
          </a:ln>
          <a:effectLst/>
        </p:spPr>
        <p:txBody>
          <a:bodyPr vert="horz" wrap="square" lIns="64281" tIns="32140" rIns="64281" bIns="32140" numCol="1" anchor="t" anchorCtr="0" compatLnSpc="1"/>
          <a:lstStyle>
            <a:lvl1pPr algn="r">
              <a:defRPr sz="1000">
                <a:solidFill>
                  <a:srgbClr val="C0C0C0"/>
                </a:solidFill>
                <a:latin typeface="Arial Rounded MT" pitchFamily="32" charset="0"/>
              </a:defRPr>
            </a:lvl1pPr>
          </a:lstStyle>
          <a:p>
            <a:pPr lvl="0" eaLnBrk="1" hangingPunct="1">
              <a:lnSpc>
                <a:spcPct val="100000"/>
              </a:lnSpc>
              <a:buClrTx/>
              <a:buSzTx/>
            </a:pPr>
            <a:fld id="{9A0DB2DC-4C9A-4742-B13C-FB6460FD3503}" type="slidenum">
              <a:rPr lang="en-US" altLang="x-none" dirty="0"/>
            </a:fld>
            <a:endParaRPr lang="en-US" altLang="x-none" dirty="0">
              <a:latin typeface="Arial" panose="020B0604020202020204" pitchFamily="34" charset="0"/>
            </a:endParaRPr>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hf sldNum="0" hdr="0" ftr="0" dt="0"/>
  <p:txStyles>
    <p:titleStyle>
      <a:lvl1pPr marL="17780" indent="-17780" algn="l" defTabSz="643255" rtl="0" eaLnBrk="0" fontAlgn="base" hangingPunct="0">
        <a:spcBef>
          <a:spcPct val="0"/>
        </a:spcBef>
        <a:spcAft>
          <a:spcPct val="0"/>
        </a:spcAft>
        <a:defRPr sz="5900">
          <a:solidFill>
            <a:schemeClr val="tx1"/>
          </a:solidFill>
          <a:effectLst>
            <a:outerShdw blurRad="38100" dist="38100" dir="2700000" algn="tl">
              <a:srgbClr val="000000"/>
            </a:outerShdw>
          </a:effectLst>
          <a:latin typeface="+mj-lt"/>
          <a:ea typeface="+mj-ea"/>
          <a:cs typeface="+mj-cs"/>
        </a:defRPr>
      </a:lvl1pPr>
      <a:lvl2pPr marL="17780" indent="-17780" algn="l" defTabSz="643255" rtl="0" eaLnBrk="0" fontAlgn="base" hangingPunct="0">
        <a:spcBef>
          <a:spcPct val="0"/>
        </a:spcBef>
        <a:spcAft>
          <a:spcPct val="0"/>
        </a:spcAft>
        <a:defRPr sz="5900">
          <a:solidFill>
            <a:schemeClr val="tx1"/>
          </a:solidFill>
          <a:effectLst>
            <a:outerShdw blurRad="38100" dist="38100" dir="2700000" algn="tl">
              <a:srgbClr val="000000"/>
            </a:outerShdw>
          </a:effectLst>
          <a:latin typeface="Arial Rounded MT" pitchFamily="32" charset="0"/>
        </a:defRPr>
      </a:lvl2pPr>
      <a:lvl3pPr marL="17780" indent="-17780" algn="l" defTabSz="643255" rtl="0" eaLnBrk="0" fontAlgn="base" hangingPunct="0">
        <a:spcBef>
          <a:spcPct val="0"/>
        </a:spcBef>
        <a:spcAft>
          <a:spcPct val="0"/>
        </a:spcAft>
        <a:defRPr sz="5900">
          <a:solidFill>
            <a:schemeClr val="tx1"/>
          </a:solidFill>
          <a:effectLst>
            <a:outerShdw blurRad="38100" dist="38100" dir="2700000" algn="tl">
              <a:srgbClr val="000000"/>
            </a:outerShdw>
          </a:effectLst>
          <a:latin typeface="Arial Rounded MT" pitchFamily="32" charset="0"/>
        </a:defRPr>
      </a:lvl3pPr>
      <a:lvl4pPr marL="17780" indent="-17780" algn="l" defTabSz="643255" rtl="0" eaLnBrk="0" fontAlgn="base" hangingPunct="0">
        <a:spcBef>
          <a:spcPct val="0"/>
        </a:spcBef>
        <a:spcAft>
          <a:spcPct val="0"/>
        </a:spcAft>
        <a:defRPr sz="5900">
          <a:solidFill>
            <a:schemeClr val="tx1"/>
          </a:solidFill>
          <a:effectLst>
            <a:outerShdw blurRad="38100" dist="38100" dir="2700000" algn="tl">
              <a:srgbClr val="000000"/>
            </a:outerShdw>
          </a:effectLst>
          <a:latin typeface="Arial Rounded MT" pitchFamily="32" charset="0"/>
        </a:defRPr>
      </a:lvl4pPr>
      <a:lvl5pPr marL="17780" indent="-17780" algn="l" defTabSz="643255" rtl="0" eaLnBrk="0" fontAlgn="base" hangingPunct="0">
        <a:spcBef>
          <a:spcPct val="0"/>
        </a:spcBef>
        <a:spcAft>
          <a:spcPct val="0"/>
        </a:spcAft>
        <a:defRPr sz="5900">
          <a:solidFill>
            <a:schemeClr val="tx1"/>
          </a:solidFill>
          <a:effectLst>
            <a:outerShdw blurRad="38100" dist="38100" dir="2700000" algn="tl">
              <a:srgbClr val="000000"/>
            </a:outerShdw>
          </a:effectLst>
          <a:latin typeface="Arial Rounded MT" pitchFamily="32" charset="0"/>
        </a:defRPr>
      </a:lvl5pPr>
      <a:lvl6pPr marL="474980" algn="l" defTabSz="643255" rtl="0" fontAlgn="base">
        <a:spcBef>
          <a:spcPct val="0"/>
        </a:spcBef>
        <a:spcAft>
          <a:spcPct val="0"/>
        </a:spcAft>
        <a:defRPr sz="5900">
          <a:solidFill>
            <a:schemeClr val="tx1"/>
          </a:solidFill>
          <a:effectLst>
            <a:outerShdw blurRad="38100" dist="38100" dir="2700000" algn="tl">
              <a:srgbClr val="000000"/>
            </a:outerShdw>
          </a:effectLst>
          <a:latin typeface="Arial Rounded MT" pitchFamily="32" charset="0"/>
        </a:defRPr>
      </a:lvl6pPr>
      <a:lvl7pPr marL="932180" algn="l" defTabSz="643255" rtl="0" fontAlgn="base">
        <a:spcBef>
          <a:spcPct val="0"/>
        </a:spcBef>
        <a:spcAft>
          <a:spcPct val="0"/>
        </a:spcAft>
        <a:defRPr sz="5900">
          <a:solidFill>
            <a:schemeClr val="tx1"/>
          </a:solidFill>
          <a:effectLst>
            <a:outerShdw blurRad="38100" dist="38100" dir="2700000" algn="tl">
              <a:srgbClr val="000000"/>
            </a:outerShdw>
          </a:effectLst>
          <a:latin typeface="Arial Rounded MT" pitchFamily="32" charset="0"/>
        </a:defRPr>
      </a:lvl7pPr>
      <a:lvl8pPr marL="1389380" algn="l" defTabSz="643255" rtl="0" fontAlgn="base">
        <a:spcBef>
          <a:spcPct val="0"/>
        </a:spcBef>
        <a:spcAft>
          <a:spcPct val="0"/>
        </a:spcAft>
        <a:defRPr sz="5900">
          <a:solidFill>
            <a:schemeClr val="tx1"/>
          </a:solidFill>
          <a:effectLst>
            <a:outerShdw blurRad="38100" dist="38100" dir="2700000" algn="tl">
              <a:srgbClr val="000000"/>
            </a:outerShdw>
          </a:effectLst>
          <a:latin typeface="Arial Rounded MT" pitchFamily="32" charset="0"/>
        </a:defRPr>
      </a:lvl8pPr>
      <a:lvl9pPr marL="1846580" algn="l" defTabSz="643255" rtl="0" fontAlgn="base">
        <a:spcBef>
          <a:spcPct val="0"/>
        </a:spcBef>
        <a:spcAft>
          <a:spcPct val="0"/>
        </a:spcAft>
        <a:defRPr sz="5900">
          <a:solidFill>
            <a:schemeClr val="tx1"/>
          </a:solidFill>
          <a:effectLst>
            <a:outerShdw blurRad="38100" dist="38100" dir="2700000" algn="tl">
              <a:srgbClr val="000000"/>
            </a:outerShdw>
          </a:effectLst>
          <a:latin typeface="Arial Rounded MT" pitchFamily="32" charset="0"/>
        </a:defRPr>
      </a:lvl9pPr>
    </p:titleStyle>
    <p:bodyStyle>
      <a:lvl1pPr marL="17780" indent="-17780" algn="l" defTabSz="643255" rtl="0" eaLnBrk="0" fontAlgn="base" hangingPunct="0">
        <a:lnSpc>
          <a:spcPct val="110000"/>
        </a:lnSpc>
        <a:spcBef>
          <a:spcPct val="0"/>
        </a:spcBef>
        <a:spcAft>
          <a:spcPct val="0"/>
        </a:spcAft>
        <a:buChar char="•"/>
        <a:defRPr sz="2500">
          <a:solidFill>
            <a:schemeClr val="tx1"/>
          </a:solidFill>
          <a:latin typeface="+mn-lt"/>
          <a:ea typeface="+mn-ea"/>
          <a:cs typeface="+mn-cs"/>
        </a:defRPr>
      </a:lvl1pPr>
      <a:lvl2pPr marL="34925" indent="422275" algn="l" defTabSz="643255" rtl="0" eaLnBrk="0" fontAlgn="base" hangingPunct="0">
        <a:lnSpc>
          <a:spcPct val="110000"/>
        </a:lnSpc>
        <a:spcBef>
          <a:spcPct val="0"/>
        </a:spcBef>
        <a:spcAft>
          <a:spcPct val="0"/>
        </a:spcAft>
        <a:buChar char="–"/>
        <a:defRPr sz="2500">
          <a:solidFill>
            <a:schemeClr val="tx1"/>
          </a:solidFill>
          <a:latin typeface="+mn-lt"/>
        </a:defRPr>
      </a:lvl2pPr>
      <a:lvl3pPr marL="53975" indent="860425" algn="l" defTabSz="643255" rtl="0" eaLnBrk="0" fontAlgn="base" hangingPunct="0">
        <a:lnSpc>
          <a:spcPct val="110000"/>
        </a:lnSpc>
        <a:spcBef>
          <a:spcPct val="0"/>
        </a:spcBef>
        <a:spcAft>
          <a:spcPct val="0"/>
        </a:spcAft>
        <a:buChar char="•"/>
        <a:defRPr sz="2500">
          <a:solidFill>
            <a:schemeClr val="tx1"/>
          </a:solidFill>
          <a:latin typeface="+mn-lt"/>
        </a:defRPr>
      </a:lvl3pPr>
      <a:lvl4pPr marL="71755" indent="1300480" algn="l" defTabSz="643255" rtl="0" eaLnBrk="0" fontAlgn="base" hangingPunct="0">
        <a:lnSpc>
          <a:spcPct val="110000"/>
        </a:lnSpc>
        <a:spcBef>
          <a:spcPct val="0"/>
        </a:spcBef>
        <a:spcAft>
          <a:spcPct val="0"/>
        </a:spcAft>
        <a:buChar char="–"/>
        <a:defRPr sz="2500">
          <a:solidFill>
            <a:schemeClr val="tx1"/>
          </a:solidFill>
          <a:latin typeface="+mn-lt"/>
        </a:defRPr>
      </a:lvl4pPr>
      <a:lvl5pPr marL="88900" indent="1739900" algn="l" defTabSz="643255" rtl="0" eaLnBrk="0" fontAlgn="base" hangingPunct="0">
        <a:lnSpc>
          <a:spcPct val="110000"/>
        </a:lnSpc>
        <a:spcBef>
          <a:spcPct val="0"/>
        </a:spcBef>
        <a:spcAft>
          <a:spcPct val="0"/>
        </a:spcAft>
        <a:buChar char="»"/>
        <a:defRPr sz="2500">
          <a:solidFill>
            <a:schemeClr val="tx1"/>
          </a:solidFill>
          <a:latin typeface="+mn-lt"/>
        </a:defRPr>
      </a:lvl5pPr>
      <a:lvl6pPr marL="546100" algn="l" defTabSz="643255" rtl="0" fontAlgn="base">
        <a:lnSpc>
          <a:spcPct val="110000"/>
        </a:lnSpc>
        <a:spcBef>
          <a:spcPct val="0"/>
        </a:spcBef>
        <a:spcAft>
          <a:spcPct val="0"/>
        </a:spcAft>
        <a:defRPr sz="2500">
          <a:solidFill>
            <a:schemeClr val="tx1"/>
          </a:solidFill>
          <a:latin typeface="+mn-lt"/>
        </a:defRPr>
      </a:lvl6pPr>
      <a:lvl7pPr marL="1003300" algn="l" defTabSz="643255" rtl="0" fontAlgn="base">
        <a:lnSpc>
          <a:spcPct val="110000"/>
        </a:lnSpc>
        <a:spcBef>
          <a:spcPct val="0"/>
        </a:spcBef>
        <a:spcAft>
          <a:spcPct val="0"/>
        </a:spcAft>
        <a:defRPr sz="2500">
          <a:solidFill>
            <a:schemeClr val="tx1"/>
          </a:solidFill>
          <a:latin typeface="+mn-lt"/>
        </a:defRPr>
      </a:lvl7pPr>
      <a:lvl8pPr marL="1460500" algn="l" defTabSz="643255" rtl="0" fontAlgn="base">
        <a:lnSpc>
          <a:spcPct val="110000"/>
        </a:lnSpc>
        <a:spcBef>
          <a:spcPct val="0"/>
        </a:spcBef>
        <a:spcAft>
          <a:spcPct val="0"/>
        </a:spcAft>
        <a:defRPr sz="2500">
          <a:solidFill>
            <a:schemeClr val="tx1"/>
          </a:solidFill>
          <a:latin typeface="+mn-lt"/>
        </a:defRPr>
      </a:lvl8pPr>
      <a:lvl9pPr marL="1917700" algn="l" defTabSz="643255" rtl="0" fontAlgn="base">
        <a:lnSpc>
          <a:spcPct val="110000"/>
        </a:lnSpc>
        <a:spcBef>
          <a:spcPct val="0"/>
        </a:spcBef>
        <a:spcAft>
          <a:spcPct val="0"/>
        </a:spcAft>
        <a:defRPr sz="2500">
          <a:solidFill>
            <a:schemeClr val="tx1"/>
          </a:solidFill>
          <a:latin typeface="+mn-lt"/>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DDEBCF">
                <a:alpha val="100000"/>
              </a:srgbClr>
            </a:gs>
            <a:gs pos="16000">
              <a:srgbClr val="156B13">
                <a:alpha val="100000"/>
              </a:srgbClr>
            </a:gs>
            <a:gs pos="30400">
              <a:srgbClr val="B5CC94">
                <a:alpha val="100000"/>
              </a:srgbClr>
            </a:gs>
            <a:gs pos="50000">
              <a:srgbClr val="9CB86E">
                <a:alpha val="100000"/>
              </a:srgbClr>
            </a:gs>
            <a:gs pos="100000">
              <a:srgbClr val="9CB86E">
                <a:alpha val="100000"/>
              </a:srgbClr>
            </a:gs>
          </a:gsLst>
          <a:lin ang="5400000"/>
          <a:tileRect/>
        </a:gradFill>
        <a:effectLst/>
      </p:bgPr>
    </p:bg>
    <p:spTree>
      <p:nvGrpSpPr>
        <p:cNvPr id="1" name=""/>
        <p:cNvGrpSpPr/>
        <p:nvPr/>
      </p:nvGrpSpPr>
      <p:grpSpPr/>
      <p:sp>
        <p:nvSpPr>
          <p:cNvPr id="99330" name="Rectangle 2"/>
          <p:cNvSpPr>
            <a:spLocks noGrp="1" noChangeArrowheads="1"/>
          </p:cNvSpPr>
          <p:nvPr>
            <p:ph type="dt" sz="half" idx="2"/>
          </p:nvPr>
        </p:nvSpPr>
        <p:spPr bwMode="auto">
          <a:xfrm>
            <a:off x="0" y="6381750"/>
            <a:ext cx="2133600" cy="476250"/>
          </a:xfrm>
          <a:prstGeom prst="rect">
            <a:avLst/>
          </a:prstGeom>
          <a:noFill/>
          <a:ln w="9525">
            <a:noFill/>
            <a:miter lim="800000"/>
          </a:ln>
          <a:effectLst/>
        </p:spPr>
        <p:txBody>
          <a:bodyPr vert="horz" wrap="square" lIns="64281" tIns="32140" rIns="64281" bIns="32140" numCol="1" anchor="t" anchorCtr="0" compatLnSpc="1"/>
          <a:lstStyle>
            <a:lvl1pPr defTabSz="449580">
              <a:lnSpc>
                <a:spcPct val="100000"/>
              </a:lnSpc>
              <a:buClrTx/>
              <a:buSzTx/>
              <a:buFontTx/>
              <a:buNone/>
              <a:defRPr sz="1000">
                <a:solidFill>
                  <a:srgbClr val="C0C0C0"/>
                </a:solidFill>
                <a:latin typeface="Arial Rounded MT" pitchFamily="32" charset="0"/>
                <a:cs typeface="Arial" panose="020B0604020202020204" pitchFamily="34" charset="0"/>
              </a:defRPr>
            </a:lvl1pPr>
          </a:lstStyle>
          <a:p>
            <a:pPr marL="0" marR="0" lvl="0" indent="0" algn="l"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rgbClr val="C0C0C0"/>
              </a:solidFill>
              <a:effectLst/>
              <a:uLnTx/>
              <a:uFillTx/>
              <a:latin typeface="Arial Rounded MT" pitchFamily="32" charset="0"/>
              <a:ea typeface="+mn-ea"/>
              <a:cs typeface="Arial" panose="020B0604020202020204" pitchFamily="34" charset="0"/>
            </a:endParaRPr>
          </a:p>
        </p:txBody>
      </p:sp>
      <p:sp>
        <p:nvSpPr>
          <p:cNvPr id="99331" name="Rectangle 3"/>
          <p:cNvSpPr>
            <a:spLocks noGrp="1" noChangeArrowheads="1"/>
          </p:cNvSpPr>
          <p:nvPr>
            <p:ph type="sldNum" sz="quarter" idx="4"/>
          </p:nvPr>
        </p:nvSpPr>
        <p:spPr bwMode="auto">
          <a:xfrm>
            <a:off x="7010400" y="6381750"/>
            <a:ext cx="2133600" cy="476250"/>
          </a:xfrm>
          <a:prstGeom prst="rect">
            <a:avLst/>
          </a:prstGeom>
          <a:noFill/>
          <a:ln w="9525">
            <a:noFill/>
            <a:miter lim="800000"/>
          </a:ln>
          <a:effectLst/>
        </p:spPr>
        <p:txBody>
          <a:bodyPr vert="horz" wrap="square" lIns="64281" tIns="32140" rIns="64281" bIns="32140" numCol="1" anchor="t" anchorCtr="0" compatLnSpc="1"/>
          <a:lstStyle>
            <a:lvl1pPr algn="r">
              <a:defRPr sz="1000">
                <a:solidFill>
                  <a:srgbClr val="C0C0C0"/>
                </a:solidFill>
                <a:latin typeface="Arial Rounded MT" pitchFamily="32" charset="0"/>
              </a:defRPr>
            </a:lvl1pPr>
          </a:lstStyle>
          <a:p>
            <a:pPr lvl="0" eaLnBrk="1" hangingPunct="1">
              <a:lnSpc>
                <a:spcPct val="100000"/>
              </a:lnSpc>
              <a:buClrTx/>
              <a:buSzTx/>
            </a:pPr>
            <a:fld id="{9A0DB2DC-4C9A-4742-B13C-FB6460FD3503}" type="slidenum">
              <a:rPr lang="en-US" altLang="x-none" dirty="0"/>
            </a:fld>
            <a:endParaRPr lang="en-US" altLang="x-none" dirty="0">
              <a:latin typeface="Arial" panose="020B0604020202020204" pitchFamily="34" charset="0"/>
            </a:endParaRPr>
          </a:p>
        </p:txBody>
      </p:sp>
    </p:spTree>
  </p:cSld>
  <p:clrMap bg1="dk2" tx1="lt1" bg2="dk1"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hf sldNum="0" hdr="0" ftr="0" dt="0"/>
  <p:txStyles>
    <p:titleStyle>
      <a:lvl1pPr marL="17780" indent="-17780" algn="ctr" defTabSz="643255" rtl="0" eaLnBrk="0" fontAlgn="base" hangingPunct="0">
        <a:spcBef>
          <a:spcPct val="0"/>
        </a:spcBef>
        <a:spcAft>
          <a:spcPct val="0"/>
        </a:spcAft>
        <a:defRPr sz="5900">
          <a:solidFill>
            <a:schemeClr val="tx1"/>
          </a:solidFill>
          <a:latin typeface="+mj-lt"/>
          <a:ea typeface="+mj-ea"/>
          <a:cs typeface="+mj-cs"/>
          <a:sym typeface="Arial Rounded MT" pitchFamily="32" charset="0"/>
        </a:defRPr>
      </a:lvl1pPr>
      <a:lvl2pPr marL="17780" indent="-17780" algn="ctr" defTabSz="643255" rtl="0" eaLnBrk="0" fontAlgn="base" hangingPunct="0">
        <a:spcBef>
          <a:spcPct val="0"/>
        </a:spcBef>
        <a:spcAft>
          <a:spcPct val="0"/>
        </a:spcAft>
        <a:defRPr sz="5900">
          <a:solidFill>
            <a:schemeClr val="tx1"/>
          </a:solidFill>
          <a:latin typeface="Arial Rounded MT" pitchFamily="32" charset="0"/>
          <a:sym typeface="Arial Rounded MT" pitchFamily="32" charset="0"/>
        </a:defRPr>
      </a:lvl2pPr>
      <a:lvl3pPr marL="17780" indent="-17780" algn="ctr" defTabSz="643255" rtl="0" eaLnBrk="0" fontAlgn="base" hangingPunct="0">
        <a:spcBef>
          <a:spcPct val="0"/>
        </a:spcBef>
        <a:spcAft>
          <a:spcPct val="0"/>
        </a:spcAft>
        <a:defRPr sz="5900">
          <a:solidFill>
            <a:schemeClr val="tx1"/>
          </a:solidFill>
          <a:latin typeface="Arial Rounded MT" pitchFamily="32" charset="0"/>
          <a:sym typeface="Arial Rounded MT" pitchFamily="32" charset="0"/>
        </a:defRPr>
      </a:lvl3pPr>
      <a:lvl4pPr marL="17780" indent="-17780" algn="ctr" defTabSz="643255" rtl="0" eaLnBrk="0" fontAlgn="base" hangingPunct="0">
        <a:spcBef>
          <a:spcPct val="0"/>
        </a:spcBef>
        <a:spcAft>
          <a:spcPct val="0"/>
        </a:spcAft>
        <a:defRPr sz="5900">
          <a:solidFill>
            <a:schemeClr val="tx1"/>
          </a:solidFill>
          <a:latin typeface="Arial Rounded MT" pitchFamily="32" charset="0"/>
          <a:sym typeface="Arial Rounded MT" pitchFamily="32" charset="0"/>
        </a:defRPr>
      </a:lvl4pPr>
      <a:lvl5pPr marL="17780" indent="-17780" algn="ctr" defTabSz="643255" rtl="0" eaLnBrk="0" fontAlgn="base" hangingPunct="0">
        <a:spcBef>
          <a:spcPct val="0"/>
        </a:spcBef>
        <a:spcAft>
          <a:spcPct val="0"/>
        </a:spcAft>
        <a:defRPr sz="5900">
          <a:solidFill>
            <a:schemeClr val="tx1"/>
          </a:solidFill>
          <a:latin typeface="Arial Rounded MT" pitchFamily="32" charset="0"/>
          <a:sym typeface="Arial Rounded MT" pitchFamily="32" charset="0"/>
        </a:defRPr>
      </a:lvl5pPr>
      <a:lvl6pPr marL="474980" algn="ctr" defTabSz="643255" rtl="0" fontAlgn="base">
        <a:spcBef>
          <a:spcPct val="0"/>
        </a:spcBef>
        <a:spcAft>
          <a:spcPct val="0"/>
        </a:spcAft>
        <a:defRPr sz="5900">
          <a:solidFill>
            <a:schemeClr val="tx1"/>
          </a:solidFill>
          <a:latin typeface="Arial Rounded MT" pitchFamily="32" charset="0"/>
          <a:sym typeface="Arial Rounded MT" pitchFamily="32" charset="0"/>
        </a:defRPr>
      </a:lvl6pPr>
      <a:lvl7pPr marL="932180" algn="ctr" defTabSz="643255" rtl="0" fontAlgn="base">
        <a:spcBef>
          <a:spcPct val="0"/>
        </a:spcBef>
        <a:spcAft>
          <a:spcPct val="0"/>
        </a:spcAft>
        <a:defRPr sz="5900">
          <a:solidFill>
            <a:schemeClr val="tx1"/>
          </a:solidFill>
          <a:latin typeface="Arial Rounded MT" pitchFamily="32" charset="0"/>
          <a:sym typeface="Arial Rounded MT" pitchFamily="32" charset="0"/>
        </a:defRPr>
      </a:lvl7pPr>
      <a:lvl8pPr marL="1389380" algn="ctr" defTabSz="643255" rtl="0" fontAlgn="base">
        <a:spcBef>
          <a:spcPct val="0"/>
        </a:spcBef>
        <a:spcAft>
          <a:spcPct val="0"/>
        </a:spcAft>
        <a:defRPr sz="5900">
          <a:solidFill>
            <a:schemeClr val="tx1"/>
          </a:solidFill>
          <a:latin typeface="Arial Rounded MT" pitchFamily="32" charset="0"/>
          <a:sym typeface="Arial Rounded MT" pitchFamily="32" charset="0"/>
        </a:defRPr>
      </a:lvl8pPr>
      <a:lvl9pPr marL="1846580" algn="ctr" defTabSz="643255" rtl="0" fontAlgn="base">
        <a:spcBef>
          <a:spcPct val="0"/>
        </a:spcBef>
        <a:spcAft>
          <a:spcPct val="0"/>
        </a:spcAft>
        <a:defRPr sz="5900">
          <a:solidFill>
            <a:schemeClr val="tx1"/>
          </a:solidFill>
          <a:latin typeface="Arial Rounded MT" pitchFamily="32" charset="0"/>
          <a:sym typeface="Arial Rounded MT" pitchFamily="32" charset="0"/>
        </a:defRPr>
      </a:lvl9pPr>
    </p:titleStyle>
    <p:bodyStyle>
      <a:lvl1pPr marL="619125" indent="-395605" algn="l" defTabSz="643255" rtl="0" eaLnBrk="0" fontAlgn="base" hangingPunct="0">
        <a:spcBef>
          <a:spcPts val="1690"/>
        </a:spcBef>
        <a:spcAft>
          <a:spcPct val="0"/>
        </a:spcAft>
        <a:buClr>
          <a:srgbClr val="FFFFFF"/>
        </a:buClr>
        <a:buSzPct val="171000"/>
        <a:buFont typeface="Lucida Grande" pitchFamily="2" charset="0"/>
        <a:buChar char="•"/>
        <a:defRPr sz="3000">
          <a:solidFill>
            <a:schemeClr val="tx1"/>
          </a:solidFill>
          <a:latin typeface="+mn-lt"/>
          <a:ea typeface="+mn-ea"/>
          <a:cs typeface="+mn-cs"/>
          <a:sym typeface="Arial Rounded MT" pitchFamily="32" charset="0"/>
        </a:defRPr>
      </a:lvl1pPr>
      <a:lvl2pPr marL="930275" indent="-395605" algn="l" defTabSz="643255" rtl="0" eaLnBrk="0" fontAlgn="base" hangingPunct="0">
        <a:spcBef>
          <a:spcPts val="1690"/>
        </a:spcBef>
        <a:spcAft>
          <a:spcPct val="0"/>
        </a:spcAft>
        <a:buClr>
          <a:srgbClr val="FFFFFF"/>
        </a:buClr>
        <a:buSzPct val="171000"/>
        <a:buFont typeface="Lucida Grande" pitchFamily="2" charset="0"/>
        <a:buChar char="•"/>
        <a:defRPr sz="3000">
          <a:solidFill>
            <a:schemeClr val="tx1"/>
          </a:solidFill>
          <a:latin typeface="+mn-lt"/>
          <a:sym typeface="Arial Rounded MT" pitchFamily="32" charset="0"/>
        </a:defRPr>
      </a:lvl2pPr>
      <a:lvl3pPr marL="1243330" indent="-395605" algn="l" defTabSz="643255" rtl="0" eaLnBrk="0" fontAlgn="base" hangingPunct="0">
        <a:spcBef>
          <a:spcPts val="1690"/>
        </a:spcBef>
        <a:spcAft>
          <a:spcPct val="0"/>
        </a:spcAft>
        <a:buClr>
          <a:srgbClr val="FFFFFF"/>
        </a:buClr>
        <a:buSzPct val="171000"/>
        <a:buFont typeface="Lucida Grande" pitchFamily="2" charset="0"/>
        <a:buChar char="•"/>
        <a:defRPr sz="3000">
          <a:solidFill>
            <a:schemeClr val="tx1"/>
          </a:solidFill>
          <a:latin typeface="+mn-lt"/>
          <a:sym typeface="Arial Rounded MT" pitchFamily="32" charset="0"/>
        </a:defRPr>
      </a:lvl3pPr>
      <a:lvl4pPr marL="1555750" indent="-395605" algn="l" defTabSz="643255" rtl="0" eaLnBrk="0" fontAlgn="base" hangingPunct="0">
        <a:spcBef>
          <a:spcPts val="1690"/>
        </a:spcBef>
        <a:spcAft>
          <a:spcPct val="0"/>
        </a:spcAft>
        <a:buClr>
          <a:srgbClr val="FFFFFF"/>
        </a:buClr>
        <a:buSzPct val="171000"/>
        <a:buFont typeface="Lucida Grande" pitchFamily="2" charset="0"/>
        <a:buChar char="•"/>
        <a:defRPr sz="3000">
          <a:solidFill>
            <a:schemeClr val="tx1"/>
          </a:solidFill>
          <a:latin typeface="+mn-lt"/>
          <a:sym typeface="Arial Rounded MT" pitchFamily="32" charset="0"/>
        </a:defRPr>
      </a:lvl4pPr>
      <a:lvl5pPr marL="1868805" indent="-395605" algn="l" defTabSz="643255" rtl="0" eaLnBrk="0" fontAlgn="base" hangingPunct="0">
        <a:spcBef>
          <a:spcPts val="1690"/>
        </a:spcBef>
        <a:spcAft>
          <a:spcPct val="0"/>
        </a:spcAft>
        <a:buClr>
          <a:srgbClr val="FFFFFF"/>
        </a:buClr>
        <a:buSzPct val="171000"/>
        <a:buFont typeface="Lucida Grande" pitchFamily="2" charset="0"/>
        <a:buChar char="•"/>
        <a:defRPr sz="3000">
          <a:solidFill>
            <a:schemeClr val="tx1"/>
          </a:solidFill>
          <a:latin typeface="+mn-lt"/>
          <a:sym typeface="Arial Rounded MT" pitchFamily="32" charset="0"/>
        </a:defRPr>
      </a:lvl5pPr>
      <a:lvl6pPr marL="2326005" indent="-395605" algn="l" defTabSz="643255" rtl="0" fontAlgn="base">
        <a:spcBef>
          <a:spcPts val="1690"/>
        </a:spcBef>
        <a:spcAft>
          <a:spcPct val="0"/>
        </a:spcAft>
        <a:buClr>
          <a:srgbClr val="FFFFFF"/>
        </a:buClr>
        <a:buSzPct val="171000"/>
        <a:buFont typeface="Lucida Grande" pitchFamily="2" charset="0"/>
        <a:buChar char="•"/>
        <a:defRPr sz="3000">
          <a:solidFill>
            <a:schemeClr val="tx1"/>
          </a:solidFill>
          <a:latin typeface="+mn-lt"/>
          <a:sym typeface="Arial Rounded MT" pitchFamily="32" charset="0"/>
        </a:defRPr>
      </a:lvl6pPr>
      <a:lvl7pPr marL="2783205" indent="-395605" algn="l" defTabSz="643255" rtl="0" fontAlgn="base">
        <a:spcBef>
          <a:spcPts val="1690"/>
        </a:spcBef>
        <a:spcAft>
          <a:spcPct val="0"/>
        </a:spcAft>
        <a:buClr>
          <a:srgbClr val="FFFFFF"/>
        </a:buClr>
        <a:buSzPct val="171000"/>
        <a:buFont typeface="Lucida Grande" pitchFamily="2" charset="0"/>
        <a:buChar char="•"/>
        <a:defRPr sz="3000">
          <a:solidFill>
            <a:schemeClr val="tx1"/>
          </a:solidFill>
          <a:latin typeface="+mn-lt"/>
          <a:sym typeface="Arial Rounded MT" pitchFamily="32" charset="0"/>
        </a:defRPr>
      </a:lvl7pPr>
      <a:lvl8pPr marL="3240405" indent="-395605" algn="l" defTabSz="643255" rtl="0" fontAlgn="base">
        <a:spcBef>
          <a:spcPts val="1690"/>
        </a:spcBef>
        <a:spcAft>
          <a:spcPct val="0"/>
        </a:spcAft>
        <a:buClr>
          <a:srgbClr val="FFFFFF"/>
        </a:buClr>
        <a:buSzPct val="171000"/>
        <a:buFont typeface="Lucida Grande" pitchFamily="2" charset="0"/>
        <a:buChar char="•"/>
        <a:defRPr sz="3000">
          <a:solidFill>
            <a:schemeClr val="tx1"/>
          </a:solidFill>
          <a:latin typeface="+mn-lt"/>
          <a:sym typeface="Arial Rounded MT" pitchFamily="32" charset="0"/>
        </a:defRPr>
      </a:lvl8pPr>
      <a:lvl9pPr marL="3697605" indent="-395605" algn="l" defTabSz="643255" rtl="0" fontAlgn="base">
        <a:spcBef>
          <a:spcPts val="1690"/>
        </a:spcBef>
        <a:spcAft>
          <a:spcPct val="0"/>
        </a:spcAft>
        <a:buClr>
          <a:srgbClr val="FFFFFF"/>
        </a:buClr>
        <a:buSzPct val="171000"/>
        <a:buFont typeface="Lucida Grande" pitchFamily="2" charset="0"/>
        <a:buChar char="•"/>
        <a:defRPr sz="3000">
          <a:solidFill>
            <a:schemeClr val="tx1"/>
          </a:solidFill>
          <a:latin typeface="+mn-lt"/>
          <a:sym typeface="Arial Rounded MT" pitchFamily="32" charset="0"/>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DDEBCF">
                <a:alpha val="100000"/>
              </a:srgbClr>
            </a:gs>
            <a:gs pos="16000">
              <a:srgbClr val="156B13">
                <a:alpha val="100000"/>
              </a:srgbClr>
            </a:gs>
            <a:gs pos="30400">
              <a:srgbClr val="B5CC94">
                <a:alpha val="100000"/>
              </a:srgbClr>
            </a:gs>
            <a:gs pos="50000">
              <a:srgbClr val="9CB86E">
                <a:alpha val="100000"/>
              </a:srgbClr>
            </a:gs>
            <a:gs pos="100000">
              <a:srgbClr val="9CB86E">
                <a:alpha val="100000"/>
              </a:srgbClr>
            </a:gs>
          </a:gsLst>
          <a:lin ang="5400000"/>
          <a:tileRect/>
        </a:gradFill>
        <a:effectLst/>
      </p:bgPr>
    </p:bg>
    <p:spTree>
      <p:nvGrpSpPr>
        <p:cNvPr id="1" name=""/>
        <p:cNvGrpSpPr/>
        <p:nvPr/>
      </p:nvGrpSpPr>
      <p:grpSpPr/>
      <p:sp>
        <p:nvSpPr>
          <p:cNvPr id="4098" name="Rectangle 2"/>
          <p:cNvSpPr>
            <a:spLocks noGrp="1"/>
          </p:cNvSpPr>
          <p:nvPr>
            <p:ph type="title"/>
          </p:nvPr>
        </p:nvSpPr>
        <p:spPr>
          <a:xfrm>
            <a:off x="457200" y="274638"/>
            <a:ext cx="8229600" cy="1143000"/>
          </a:xfrm>
          <a:prstGeom prst="rect">
            <a:avLst/>
          </a:prstGeom>
          <a:noFill/>
          <a:ln w="9525">
            <a:noFill/>
          </a:ln>
        </p:spPr>
        <p:txBody>
          <a:bodyPr lIns="64281" tIns="32140" rIns="64281" bIns="32140" anchor="ctr"/>
          <a:p>
            <a:pPr lvl="0"/>
            <a:r>
              <a:rPr lang="en-US" altLang="x-none" dirty="0"/>
              <a:t>Click to edit Master title style</a:t>
            </a:r>
            <a:endParaRPr lang="en-US" altLang="x-none" dirty="0"/>
          </a:p>
        </p:txBody>
      </p:sp>
      <p:sp>
        <p:nvSpPr>
          <p:cNvPr id="4099" name="Rectangle 3"/>
          <p:cNvSpPr>
            <a:spLocks noGrp="1"/>
          </p:cNvSpPr>
          <p:nvPr>
            <p:ph type="body"/>
          </p:nvPr>
        </p:nvSpPr>
        <p:spPr>
          <a:xfrm>
            <a:off x="457200" y="1600200"/>
            <a:ext cx="8229600" cy="4525963"/>
          </a:xfrm>
          <a:prstGeom prst="rect">
            <a:avLst/>
          </a:prstGeom>
          <a:noFill/>
          <a:ln w="9525">
            <a:noFill/>
          </a:ln>
        </p:spPr>
        <p:txBody>
          <a:bodyPr lIns="64281" tIns="32140" rIns="64281" bIns="32140"/>
          <a:p>
            <a:pPr lvl="0"/>
            <a:r>
              <a:rPr lang="en-US" altLang="x-none" dirty="0"/>
              <a:t>Click to edit Master text styles</a:t>
            </a:r>
            <a:endParaRPr lang="en-US" altLang="x-none" dirty="0"/>
          </a:p>
          <a:p>
            <a:pPr lvl="1"/>
            <a:r>
              <a:rPr lang="en-US" altLang="x-none" dirty="0"/>
              <a:t>Second level</a:t>
            </a:r>
            <a:endParaRPr lang="en-US" altLang="x-none" dirty="0"/>
          </a:p>
          <a:p>
            <a:pPr lvl="2"/>
            <a:r>
              <a:rPr lang="en-US" altLang="x-none" dirty="0"/>
              <a:t>Third level</a:t>
            </a:r>
            <a:endParaRPr lang="en-US" altLang="x-none" dirty="0"/>
          </a:p>
          <a:p>
            <a:pPr lvl="3"/>
            <a:r>
              <a:rPr lang="en-US" altLang="x-none" dirty="0"/>
              <a:t>Fourth level</a:t>
            </a:r>
            <a:endParaRPr lang="en-US" altLang="x-none" dirty="0"/>
          </a:p>
          <a:p>
            <a:pPr lvl="4"/>
            <a:r>
              <a:rPr lang="en-US" altLang="x-none" dirty="0"/>
              <a:t>Fifth level</a:t>
            </a:r>
            <a:endParaRPr lang="en-US" altLang="x-none" dirty="0"/>
          </a:p>
        </p:txBody>
      </p:sp>
      <p:sp>
        <p:nvSpPr>
          <p:cNvPr id="100356" name="Rectangle 4"/>
          <p:cNvSpPr>
            <a:spLocks noGrp="1" noChangeArrowheads="1"/>
          </p:cNvSpPr>
          <p:nvPr>
            <p:ph type="dt" sz="half" idx="2"/>
          </p:nvPr>
        </p:nvSpPr>
        <p:spPr bwMode="auto">
          <a:xfrm>
            <a:off x="0" y="6381750"/>
            <a:ext cx="2133600" cy="476250"/>
          </a:xfrm>
          <a:prstGeom prst="rect">
            <a:avLst/>
          </a:prstGeom>
          <a:noFill/>
          <a:ln w="9525">
            <a:noFill/>
            <a:miter lim="800000"/>
          </a:ln>
          <a:effectLst/>
        </p:spPr>
        <p:txBody>
          <a:bodyPr vert="horz" wrap="square" lIns="64281" tIns="32140" rIns="64281" bIns="32140" numCol="1" anchor="t" anchorCtr="0" compatLnSpc="1"/>
          <a:lstStyle>
            <a:lvl1pPr defTabSz="449580">
              <a:lnSpc>
                <a:spcPct val="100000"/>
              </a:lnSpc>
              <a:buClrTx/>
              <a:buSzTx/>
              <a:buFontTx/>
              <a:buNone/>
              <a:defRPr sz="1000">
                <a:solidFill>
                  <a:srgbClr val="969696"/>
                </a:solidFill>
                <a:latin typeface="Arial Rounded MT" pitchFamily="32" charset="0"/>
                <a:cs typeface="Arial" panose="020B0604020202020204" pitchFamily="34" charset="0"/>
              </a:defRPr>
            </a:lvl1pPr>
          </a:lstStyle>
          <a:p>
            <a:pPr marL="0" marR="0" lvl="0" indent="0" algn="l"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rgbClr val="969696"/>
              </a:solidFill>
              <a:effectLst/>
              <a:uLnTx/>
              <a:uFillTx/>
              <a:latin typeface="Arial Rounded MT" pitchFamily="32" charset="0"/>
              <a:ea typeface="+mn-ea"/>
              <a:cs typeface="Arial" panose="020B0604020202020204" pitchFamily="34" charset="0"/>
            </a:endParaRPr>
          </a:p>
        </p:txBody>
      </p:sp>
      <p:sp>
        <p:nvSpPr>
          <p:cNvPr id="100357"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64281" tIns="32140" rIns="64281" bIns="32140" numCol="1" anchor="t" anchorCtr="0" compatLnSpc="1"/>
          <a:lstStyle>
            <a:lvl1pPr algn="ctr" defTabSz="449580">
              <a:lnSpc>
                <a:spcPct val="100000"/>
              </a:lnSpc>
              <a:buClrTx/>
              <a:buSzTx/>
              <a:buFontTx/>
              <a:buNone/>
              <a:defRPr sz="1000">
                <a:solidFill>
                  <a:schemeClr val="tx1"/>
                </a:solidFill>
                <a:latin typeface="Arial Rounded MT" pitchFamily="32" charset="0"/>
                <a:cs typeface="Arial" panose="020B0604020202020204" pitchFamily="34" charset="0"/>
              </a:defRPr>
            </a:lvl1pPr>
          </a:lstStyle>
          <a:p>
            <a:pPr marL="0" marR="0" lvl="0" indent="0" algn="ctr" defTabSz="44958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Rounded MT" pitchFamily="32" charset="0"/>
              <a:ea typeface="+mn-ea"/>
              <a:cs typeface="Arial" panose="020B0604020202020204" pitchFamily="34" charset="0"/>
            </a:endParaRPr>
          </a:p>
        </p:txBody>
      </p:sp>
      <p:sp>
        <p:nvSpPr>
          <p:cNvPr id="100358" name="Rectangle 6"/>
          <p:cNvSpPr>
            <a:spLocks noGrp="1" noChangeArrowheads="1"/>
          </p:cNvSpPr>
          <p:nvPr>
            <p:ph type="sldNum" sz="quarter" idx="4"/>
          </p:nvPr>
        </p:nvSpPr>
        <p:spPr bwMode="auto">
          <a:xfrm>
            <a:off x="7010400" y="6381750"/>
            <a:ext cx="2133600" cy="476250"/>
          </a:xfrm>
          <a:prstGeom prst="rect">
            <a:avLst/>
          </a:prstGeom>
          <a:noFill/>
          <a:ln w="9525">
            <a:noFill/>
            <a:miter lim="800000"/>
          </a:ln>
          <a:effectLst/>
        </p:spPr>
        <p:txBody>
          <a:bodyPr vert="horz" wrap="square" lIns="64281" tIns="32140" rIns="64281" bIns="32140" numCol="1" anchor="t" anchorCtr="0" compatLnSpc="1"/>
          <a:lstStyle>
            <a:lvl1pPr algn="r">
              <a:defRPr sz="1000">
                <a:solidFill>
                  <a:srgbClr val="969696"/>
                </a:solidFill>
                <a:latin typeface="Arial Rounded MT" pitchFamily="32" charset="0"/>
              </a:defRPr>
            </a:lvl1pPr>
          </a:lstStyle>
          <a:p>
            <a:pPr lvl="0" eaLnBrk="1" hangingPunct="1">
              <a:lnSpc>
                <a:spcPct val="100000"/>
              </a:lnSpc>
              <a:buClrTx/>
              <a:buSzTx/>
            </a:pPr>
            <a:fld id="{9A0DB2DC-4C9A-4742-B13C-FB6460FD3503}" type="slidenum">
              <a:rPr lang="en-US" altLang="x-none" dirty="0"/>
            </a:fld>
            <a:endParaRPr lang="en-US" altLang="x-none"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algn="ctr" defTabSz="643255" rtl="0" eaLnBrk="0" fontAlgn="base" hangingPunct="0">
        <a:spcBef>
          <a:spcPct val="0"/>
        </a:spcBef>
        <a:spcAft>
          <a:spcPct val="0"/>
        </a:spcAft>
        <a:defRPr sz="3100">
          <a:solidFill>
            <a:schemeClr val="tx2"/>
          </a:solidFill>
          <a:latin typeface="+mj-lt"/>
          <a:ea typeface="+mj-ea"/>
          <a:cs typeface="+mj-cs"/>
        </a:defRPr>
      </a:lvl1pPr>
      <a:lvl2pPr algn="ctr" defTabSz="643255" rtl="0" eaLnBrk="0" fontAlgn="base" hangingPunct="0">
        <a:spcBef>
          <a:spcPct val="0"/>
        </a:spcBef>
        <a:spcAft>
          <a:spcPct val="0"/>
        </a:spcAft>
        <a:defRPr sz="3100">
          <a:solidFill>
            <a:schemeClr val="tx2"/>
          </a:solidFill>
          <a:latin typeface="Arial" panose="020B0604020202020204" pitchFamily="34" charset="0"/>
        </a:defRPr>
      </a:lvl2pPr>
      <a:lvl3pPr algn="ctr" defTabSz="643255" rtl="0" eaLnBrk="0" fontAlgn="base" hangingPunct="0">
        <a:spcBef>
          <a:spcPct val="0"/>
        </a:spcBef>
        <a:spcAft>
          <a:spcPct val="0"/>
        </a:spcAft>
        <a:defRPr sz="3100">
          <a:solidFill>
            <a:schemeClr val="tx2"/>
          </a:solidFill>
          <a:latin typeface="Arial" panose="020B0604020202020204" pitchFamily="34" charset="0"/>
        </a:defRPr>
      </a:lvl3pPr>
      <a:lvl4pPr algn="ctr" defTabSz="643255" rtl="0" eaLnBrk="0" fontAlgn="base" hangingPunct="0">
        <a:spcBef>
          <a:spcPct val="0"/>
        </a:spcBef>
        <a:spcAft>
          <a:spcPct val="0"/>
        </a:spcAft>
        <a:defRPr sz="3100">
          <a:solidFill>
            <a:schemeClr val="tx2"/>
          </a:solidFill>
          <a:latin typeface="Arial" panose="020B0604020202020204" pitchFamily="34" charset="0"/>
        </a:defRPr>
      </a:lvl4pPr>
      <a:lvl5pPr algn="ctr" defTabSz="643255" rtl="0" eaLnBrk="0" fontAlgn="base" hangingPunct="0">
        <a:spcBef>
          <a:spcPct val="0"/>
        </a:spcBef>
        <a:spcAft>
          <a:spcPct val="0"/>
        </a:spcAft>
        <a:defRPr sz="3100">
          <a:solidFill>
            <a:schemeClr val="tx2"/>
          </a:solidFill>
          <a:latin typeface="Arial" panose="020B0604020202020204" pitchFamily="34" charset="0"/>
        </a:defRPr>
      </a:lvl5pPr>
      <a:lvl6pPr marL="457200" algn="ctr" defTabSz="643255" rtl="0" fontAlgn="base">
        <a:spcBef>
          <a:spcPct val="0"/>
        </a:spcBef>
        <a:spcAft>
          <a:spcPct val="0"/>
        </a:spcAft>
        <a:defRPr sz="3100">
          <a:solidFill>
            <a:schemeClr val="tx2"/>
          </a:solidFill>
          <a:latin typeface="Arial" panose="020B0604020202020204" pitchFamily="34" charset="0"/>
        </a:defRPr>
      </a:lvl6pPr>
      <a:lvl7pPr marL="914400" algn="ctr" defTabSz="643255" rtl="0" fontAlgn="base">
        <a:spcBef>
          <a:spcPct val="0"/>
        </a:spcBef>
        <a:spcAft>
          <a:spcPct val="0"/>
        </a:spcAft>
        <a:defRPr sz="3100">
          <a:solidFill>
            <a:schemeClr val="tx2"/>
          </a:solidFill>
          <a:latin typeface="Arial" panose="020B0604020202020204" pitchFamily="34" charset="0"/>
        </a:defRPr>
      </a:lvl7pPr>
      <a:lvl8pPr marL="1371600" algn="ctr" defTabSz="643255" rtl="0" fontAlgn="base">
        <a:spcBef>
          <a:spcPct val="0"/>
        </a:spcBef>
        <a:spcAft>
          <a:spcPct val="0"/>
        </a:spcAft>
        <a:defRPr sz="3100">
          <a:solidFill>
            <a:schemeClr val="tx2"/>
          </a:solidFill>
          <a:latin typeface="Arial" panose="020B0604020202020204" pitchFamily="34" charset="0"/>
        </a:defRPr>
      </a:lvl8pPr>
      <a:lvl9pPr marL="1828800" algn="ctr" defTabSz="643255" rtl="0" fontAlgn="base">
        <a:spcBef>
          <a:spcPct val="0"/>
        </a:spcBef>
        <a:spcAft>
          <a:spcPct val="0"/>
        </a:spcAft>
        <a:defRPr sz="3100">
          <a:solidFill>
            <a:schemeClr val="tx2"/>
          </a:solidFill>
          <a:latin typeface="Arial" panose="020B0604020202020204" pitchFamily="34" charset="0"/>
        </a:defRPr>
      </a:lvl9pPr>
    </p:titleStyle>
    <p:bodyStyle>
      <a:lvl1pPr marL="241300" indent="-241300" algn="l" defTabSz="643255" rtl="0" eaLnBrk="0" fontAlgn="base" hangingPunct="0">
        <a:spcBef>
          <a:spcPct val="20000"/>
        </a:spcBef>
        <a:spcAft>
          <a:spcPct val="0"/>
        </a:spcAft>
        <a:buChar char="•"/>
        <a:defRPr sz="2200">
          <a:solidFill>
            <a:schemeClr val="tx1"/>
          </a:solidFill>
          <a:latin typeface="+mn-lt"/>
          <a:ea typeface="+mn-ea"/>
          <a:cs typeface="+mn-cs"/>
        </a:defRPr>
      </a:lvl1pPr>
      <a:lvl2pPr marL="522605" indent="-201930" algn="l" defTabSz="643255" rtl="0" eaLnBrk="0" fontAlgn="base" hangingPunct="0">
        <a:spcBef>
          <a:spcPct val="20000"/>
        </a:spcBef>
        <a:spcAft>
          <a:spcPct val="0"/>
        </a:spcAft>
        <a:buChar char="–"/>
        <a:defRPr sz="2000">
          <a:solidFill>
            <a:schemeClr val="tx1"/>
          </a:solidFill>
          <a:latin typeface="+mn-lt"/>
        </a:defRPr>
      </a:lvl2pPr>
      <a:lvl3pPr marL="803275" indent="-160655" algn="l" defTabSz="643255" rtl="0" eaLnBrk="0" fontAlgn="base" hangingPunct="0">
        <a:spcBef>
          <a:spcPct val="20000"/>
        </a:spcBef>
        <a:spcAft>
          <a:spcPct val="0"/>
        </a:spcAft>
        <a:buChar char="•"/>
        <a:defRPr sz="1700">
          <a:solidFill>
            <a:schemeClr val="tx1"/>
          </a:solidFill>
          <a:latin typeface="+mn-lt"/>
        </a:defRPr>
      </a:lvl3pPr>
      <a:lvl4pPr marL="1125855" indent="-161925" algn="l" defTabSz="643255" rtl="0" eaLnBrk="0" fontAlgn="base" hangingPunct="0">
        <a:spcBef>
          <a:spcPct val="20000"/>
        </a:spcBef>
        <a:spcAft>
          <a:spcPct val="0"/>
        </a:spcAft>
        <a:buChar char="–"/>
        <a:defRPr sz="1400">
          <a:solidFill>
            <a:schemeClr val="tx1"/>
          </a:solidFill>
          <a:latin typeface="+mn-lt"/>
        </a:defRPr>
      </a:lvl4pPr>
      <a:lvl5pPr marL="1446530" indent="-160655" algn="l" defTabSz="643255" rtl="0" eaLnBrk="0" fontAlgn="base" hangingPunct="0">
        <a:spcBef>
          <a:spcPct val="20000"/>
        </a:spcBef>
        <a:spcAft>
          <a:spcPct val="0"/>
        </a:spcAft>
        <a:buChar char="»"/>
        <a:defRPr sz="1400">
          <a:solidFill>
            <a:schemeClr val="tx1"/>
          </a:solidFill>
          <a:latin typeface="+mn-lt"/>
        </a:defRPr>
      </a:lvl5pPr>
      <a:lvl6pPr marL="1903730" indent="-160655" algn="l" defTabSz="643255" rtl="0" fontAlgn="base">
        <a:spcBef>
          <a:spcPct val="20000"/>
        </a:spcBef>
        <a:spcAft>
          <a:spcPct val="0"/>
        </a:spcAft>
        <a:buChar char="»"/>
        <a:defRPr sz="1400">
          <a:solidFill>
            <a:schemeClr val="tx1"/>
          </a:solidFill>
          <a:latin typeface="+mn-lt"/>
        </a:defRPr>
      </a:lvl6pPr>
      <a:lvl7pPr marL="2360930" indent="-160655" algn="l" defTabSz="643255" rtl="0" fontAlgn="base">
        <a:spcBef>
          <a:spcPct val="20000"/>
        </a:spcBef>
        <a:spcAft>
          <a:spcPct val="0"/>
        </a:spcAft>
        <a:buChar char="»"/>
        <a:defRPr sz="1400">
          <a:solidFill>
            <a:schemeClr val="tx1"/>
          </a:solidFill>
          <a:latin typeface="+mn-lt"/>
        </a:defRPr>
      </a:lvl7pPr>
      <a:lvl8pPr marL="2818130" indent="-160655" algn="l" defTabSz="643255" rtl="0" fontAlgn="base">
        <a:spcBef>
          <a:spcPct val="20000"/>
        </a:spcBef>
        <a:spcAft>
          <a:spcPct val="0"/>
        </a:spcAft>
        <a:buChar char="»"/>
        <a:defRPr sz="1400">
          <a:solidFill>
            <a:schemeClr val="tx1"/>
          </a:solidFill>
          <a:latin typeface="+mn-lt"/>
        </a:defRPr>
      </a:lvl8pPr>
      <a:lvl9pPr marL="3275330" indent="-160655" algn="l" defTabSz="643255" rtl="0" fontAlgn="base">
        <a:spcBef>
          <a:spcPct val="20000"/>
        </a:spcBef>
        <a:spcAft>
          <a:spcPct val="0"/>
        </a:spcAft>
        <a:buChar char="»"/>
        <a:defRPr sz="1400">
          <a:solidFill>
            <a:schemeClr val="tx1"/>
          </a:solidFill>
          <a:latin typeface="+mn-lt"/>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DEBCF">
                <a:alpha val="100000"/>
              </a:srgbClr>
            </a:gs>
            <a:gs pos="16000">
              <a:srgbClr val="156B13">
                <a:alpha val="100000"/>
              </a:srgbClr>
            </a:gs>
            <a:gs pos="30400">
              <a:srgbClr val="B5CC94">
                <a:alpha val="100000"/>
              </a:srgbClr>
            </a:gs>
            <a:gs pos="50000">
              <a:srgbClr val="9CB86E">
                <a:alpha val="100000"/>
              </a:srgbClr>
            </a:gs>
            <a:gs pos="100000">
              <a:srgbClr val="9CB86E">
                <a:alpha val="100000"/>
              </a:srgbClr>
            </a:gs>
          </a:gsLst>
          <a:lin ang="5400000"/>
          <a:tileRect/>
        </a:gradFill>
        <a:effectLst/>
      </p:bgPr>
    </p:bg>
    <p:spTree>
      <p:nvGrpSpPr>
        <p:cNvPr id="1" name=""/>
        <p:cNvGrpSpPr/>
        <p:nvPr/>
      </p:nvGrpSpPr>
      <p:grpSpPr/>
      <p:pic>
        <p:nvPicPr>
          <p:cNvPr id="5122" name="Picture 8"/>
          <p:cNvPicPr>
            <a:picLocks noChangeAspect="1"/>
          </p:cNvPicPr>
          <p:nvPr/>
        </p:nvPicPr>
        <p:blipFill>
          <a:blip r:embed="rId13"/>
          <a:stretch>
            <a:fillRect/>
          </a:stretch>
        </p:blipFill>
        <p:spPr>
          <a:xfrm>
            <a:off x="0" y="0"/>
            <a:ext cx="9144000" cy="6858000"/>
          </a:xfrm>
          <a:prstGeom prst="rect">
            <a:avLst/>
          </a:prstGeom>
          <a:noFill/>
          <a:ln w="9525">
            <a:noFill/>
          </a:ln>
        </p:spPr>
      </p:pic>
      <p:sp>
        <p:nvSpPr>
          <p:cNvPr id="5123" name="Rectangle 3"/>
          <p:cNvSpPr>
            <a:spLocks noGrp="1"/>
          </p:cNvSpPr>
          <p:nvPr>
            <p:ph type="title"/>
          </p:nvPr>
        </p:nvSpPr>
        <p:spPr>
          <a:xfrm>
            <a:off x="457200" y="190500"/>
            <a:ext cx="82296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5124" name="Rectangle 4"/>
          <p:cNvSpPr>
            <a:spLocks noGrp="1"/>
          </p:cNvSpPr>
          <p:nvPr>
            <p:ph type="body"/>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defTabSz="449580">
              <a:defRPr sz="1200">
                <a:solidFill>
                  <a:schemeClr val="bg2"/>
                </a:solidFill>
                <a:cs typeface="Arial" panose="020B0604020202020204" pitchFamily="34" charset="0"/>
              </a:defRPr>
            </a:lvl1pPr>
          </a:lstStyle>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defTabSz="449580">
              <a:defRPr sz="1200">
                <a:solidFill>
                  <a:schemeClr val="bg2"/>
                </a:solidFill>
                <a:cs typeface="Arial" panose="020B0604020202020204" pitchFamily="34" charset="0"/>
              </a:defRPr>
            </a:lvl1pPr>
          </a:lstStyle>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solidFill>
                  <a:schemeClr val="tx1"/>
                </a:solidFill>
                <a:ea typeface="SimSun" panose="02010600030101010101" pitchFamily="2" charset="-122"/>
              </a:defRPr>
            </a:lvl1pPr>
          </a:lstStyle>
          <a:p>
            <a:pPr lvl="0" eaLnBrk="1" hangingPunct="1"/>
            <a:fld id="{9A0DB2DC-4C9A-4742-B13C-FB6460FD3503}" type="slidenum">
              <a:rPr lang="en-GB" altLang="en-US" dirty="0">
                <a:latin typeface="Arial" panose="020B0604020202020204" pitchFamily="34" charset="0"/>
              </a:rPr>
            </a:fld>
            <a:endParaRPr lang="en-GB"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hf sldNum="0" hdr="0" ftr="0" dt="0"/>
  <p:txStyles>
    <p:titleStyle>
      <a:lvl1pPr algn="r" rtl="0" eaLnBrk="0" fontAlgn="base" hangingPunct="0">
        <a:spcBef>
          <a:spcPct val="0"/>
        </a:spcBef>
        <a:spcAft>
          <a:spcPct val="0"/>
        </a:spcAft>
        <a:defRPr sz="3600" kern="1200">
          <a:solidFill>
            <a:schemeClr val="bg1"/>
          </a:solidFill>
          <a:latin typeface="+mj-lt"/>
          <a:ea typeface="+mj-ea"/>
          <a:cs typeface="+mj-cs"/>
        </a:defRPr>
      </a:lvl1pPr>
      <a:lvl2pPr algn="r" rtl="0" eaLnBrk="0" fontAlgn="base" hangingPunct="0">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eaLnBrk="0" fontAlgn="base" hangingPunct="0">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eaLnBrk="0" fontAlgn="base" hangingPunct="0">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eaLnBrk="0" fontAlgn="base" hangingPunct="0">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DEBCF">
                <a:alpha val="100000"/>
              </a:srgbClr>
            </a:gs>
            <a:gs pos="16000">
              <a:srgbClr val="156B13">
                <a:alpha val="100000"/>
              </a:srgbClr>
            </a:gs>
            <a:gs pos="30400">
              <a:srgbClr val="B5CC94">
                <a:alpha val="100000"/>
              </a:srgbClr>
            </a:gs>
            <a:gs pos="50000">
              <a:srgbClr val="9CB86E">
                <a:alpha val="100000"/>
              </a:srgbClr>
            </a:gs>
            <a:gs pos="100000">
              <a:srgbClr val="9CB86E">
                <a:alpha val="100000"/>
              </a:srgbClr>
            </a:gs>
          </a:gsLst>
          <a:lin ang="5400000"/>
          <a:tileRect/>
        </a:gradFill>
        <a:effectLst/>
      </p:bgPr>
    </p:bg>
    <p:spTree>
      <p:nvGrpSpPr>
        <p:cNvPr id="1" name=""/>
        <p:cNvGrpSpPr/>
        <p:nvPr/>
      </p:nvGrpSpPr>
      <p:grpSpPr/>
      <p:grpSp>
        <p:nvGrpSpPr>
          <p:cNvPr id="6146" name="Group 2"/>
          <p:cNvGrpSpPr>
            <a:grpSpLocks noChangeAspect="1"/>
          </p:cNvGrpSpPr>
          <p:nvPr/>
        </p:nvGrpSpPr>
        <p:grpSpPr>
          <a:xfrm>
            <a:off x="5262563" y="4076700"/>
            <a:ext cx="1397000" cy="1749425"/>
            <a:chOff x="0" y="0"/>
            <a:chExt cx="796" cy="977"/>
          </a:xfrm>
        </p:grpSpPr>
        <p:sp>
          <p:nvSpPr>
            <p:cNvPr id="6153" name="未知"/>
            <p:cNvSpPr>
              <a:spLocks noChangeAspect="1"/>
            </p:cNvSpPr>
            <p:nvPr/>
          </p:nvSpPr>
          <p:spPr>
            <a:xfrm>
              <a:off x="537" y="379"/>
              <a:ext cx="259" cy="451"/>
            </a:xfrm>
            <a:custGeom>
              <a:avLst/>
              <a:gdLst/>
              <a:ahLst/>
              <a:cxnLst>
                <a:cxn ang="0">
                  <a:pos x="89" y="109"/>
                </a:cxn>
                <a:cxn ang="0">
                  <a:pos x="104" y="75"/>
                </a:cxn>
                <a:cxn ang="0">
                  <a:pos x="120" y="54"/>
                </a:cxn>
                <a:cxn ang="0">
                  <a:pos x="130" y="41"/>
                </a:cxn>
                <a:cxn ang="0">
                  <a:pos x="143" y="34"/>
                </a:cxn>
                <a:cxn ang="0">
                  <a:pos x="148" y="27"/>
                </a:cxn>
                <a:cxn ang="0">
                  <a:pos x="120" y="41"/>
                </a:cxn>
                <a:cxn ang="0">
                  <a:pos x="98" y="54"/>
                </a:cxn>
                <a:cxn ang="0">
                  <a:pos x="66" y="77"/>
                </a:cxn>
                <a:cxn ang="0">
                  <a:pos x="55" y="73"/>
                </a:cxn>
                <a:cxn ang="0">
                  <a:pos x="39" y="50"/>
                </a:cxn>
                <a:cxn ang="0">
                  <a:pos x="18" y="27"/>
                </a:cxn>
                <a:cxn ang="0">
                  <a:pos x="7" y="7"/>
                </a:cxn>
                <a:cxn ang="0">
                  <a:pos x="0" y="5"/>
                </a:cxn>
                <a:cxn ang="0">
                  <a:pos x="9" y="34"/>
                </a:cxn>
                <a:cxn ang="0">
                  <a:pos x="20" y="57"/>
                </a:cxn>
                <a:cxn ang="0">
                  <a:pos x="39" y="82"/>
                </a:cxn>
                <a:cxn ang="0">
                  <a:pos x="48" y="104"/>
                </a:cxn>
                <a:cxn ang="0">
                  <a:pos x="43" y="140"/>
                </a:cxn>
                <a:cxn ang="0">
                  <a:pos x="39" y="186"/>
                </a:cxn>
                <a:cxn ang="0">
                  <a:pos x="32" y="236"/>
                </a:cxn>
                <a:cxn ang="0">
                  <a:pos x="32" y="288"/>
                </a:cxn>
                <a:cxn ang="0">
                  <a:pos x="39" y="338"/>
                </a:cxn>
                <a:cxn ang="0">
                  <a:pos x="57" y="385"/>
                </a:cxn>
                <a:cxn ang="0">
                  <a:pos x="89" y="424"/>
                </a:cxn>
                <a:cxn ang="0">
                  <a:pos x="123" y="449"/>
                </a:cxn>
                <a:cxn ang="0">
                  <a:pos x="154" y="449"/>
                </a:cxn>
                <a:cxn ang="0">
                  <a:pos x="189" y="435"/>
                </a:cxn>
                <a:cxn ang="0">
                  <a:pos x="211" y="408"/>
                </a:cxn>
                <a:cxn ang="0">
                  <a:pos x="234" y="369"/>
                </a:cxn>
                <a:cxn ang="0">
                  <a:pos x="250" y="326"/>
                </a:cxn>
                <a:cxn ang="0">
                  <a:pos x="252" y="301"/>
                </a:cxn>
                <a:cxn ang="0">
                  <a:pos x="257" y="276"/>
                </a:cxn>
                <a:cxn ang="0">
                  <a:pos x="259" y="245"/>
                </a:cxn>
                <a:cxn ang="0">
                  <a:pos x="257" y="220"/>
                </a:cxn>
                <a:cxn ang="0">
                  <a:pos x="254" y="188"/>
                </a:cxn>
                <a:cxn ang="0">
                  <a:pos x="250" y="161"/>
                </a:cxn>
                <a:cxn ang="0">
                  <a:pos x="248" y="154"/>
                </a:cxn>
                <a:cxn ang="0">
                  <a:pos x="250" y="181"/>
                </a:cxn>
                <a:cxn ang="0">
                  <a:pos x="254" y="211"/>
                </a:cxn>
                <a:cxn ang="0">
                  <a:pos x="252" y="261"/>
                </a:cxn>
                <a:cxn ang="0">
                  <a:pos x="239" y="320"/>
                </a:cxn>
                <a:cxn ang="0">
                  <a:pos x="214" y="372"/>
                </a:cxn>
                <a:cxn ang="0">
                  <a:pos x="184" y="410"/>
                </a:cxn>
                <a:cxn ang="0">
                  <a:pos x="148" y="422"/>
                </a:cxn>
                <a:cxn ang="0">
                  <a:pos x="111" y="401"/>
                </a:cxn>
                <a:cxn ang="0">
                  <a:pos x="89" y="365"/>
                </a:cxn>
                <a:cxn ang="0">
                  <a:pos x="80" y="342"/>
                </a:cxn>
                <a:cxn ang="0">
                  <a:pos x="73" y="317"/>
                </a:cxn>
                <a:cxn ang="0">
                  <a:pos x="73" y="290"/>
                </a:cxn>
                <a:cxn ang="0">
                  <a:pos x="70" y="267"/>
                </a:cxn>
                <a:cxn ang="0">
                  <a:pos x="68" y="245"/>
                </a:cxn>
                <a:cxn ang="0">
                  <a:pos x="68" y="222"/>
                </a:cxn>
                <a:cxn ang="0">
                  <a:pos x="68" y="197"/>
                </a:cxn>
                <a:cxn ang="0">
                  <a:pos x="73" y="168"/>
                </a:cxn>
                <a:cxn ang="0">
                  <a:pos x="77" y="156"/>
                </a:cxn>
                <a:cxn ang="0">
                  <a:pos x="89" y="172"/>
                </a:cxn>
                <a:cxn ang="0">
                  <a:pos x="100" y="197"/>
                </a:cxn>
                <a:cxn ang="0">
                  <a:pos x="109" y="213"/>
                </a:cxn>
                <a:cxn ang="0">
                  <a:pos x="114" y="195"/>
                </a:cxn>
                <a:cxn ang="0">
                  <a:pos x="107" y="172"/>
                </a:cxn>
                <a:cxn ang="0">
                  <a:pos x="93" y="147"/>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505"/>
                  </a:lnTo>
                  <a:lnTo>
                    <a:pt x="5684" y="11179"/>
                  </a:lnTo>
                  <a:lnTo>
                    <a:pt x="5684" y="11071"/>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597"/>
                  </a:lnTo>
                  <a:lnTo>
                    <a:pt x="6441" y="7489"/>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615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2" y="327"/>
                </a:cxn>
                <a:cxn ang="0">
                  <a:pos x="14" y="324"/>
                </a:cxn>
                <a:cxn ang="0">
                  <a:pos x="27" y="322"/>
                </a:cxn>
                <a:cxn ang="0">
                  <a:pos x="45" y="320"/>
                </a:cxn>
                <a:cxn ang="0">
                  <a:pos x="61" y="318"/>
                </a:cxn>
                <a:cxn ang="0">
                  <a:pos x="77" y="318"/>
                </a:cxn>
                <a:cxn ang="0">
                  <a:pos x="95" y="315"/>
                </a:cxn>
                <a:cxn ang="0">
                  <a:pos x="107" y="311"/>
                </a:cxn>
                <a:cxn ang="0">
                  <a:pos x="123" y="302"/>
                </a:cxn>
                <a:cxn ang="0">
                  <a:pos x="134" y="293"/>
                </a:cxn>
                <a:cxn ang="0">
                  <a:pos x="143" y="284"/>
                </a:cxn>
                <a:cxn ang="0">
                  <a:pos x="157" y="268"/>
                </a:cxn>
                <a:cxn ang="0">
                  <a:pos x="161" y="256"/>
                </a:cxn>
                <a:cxn ang="0">
                  <a:pos x="168" y="247"/>
                </a:cxn>
                <a:cxn ang="0">
                  <a:pos x="173" y="236"/>
                </a:cxn>
                <a:cxn ang="0">
                  <a:pos x="177" y="222"/>
                </a:cxn>
                <a:cxn ang="0">
                  <a:pos x="182" y="213"/>
                </a:cxn>
                <a:cxn ang="0">
                  <a:pos x="186" y="197"/>
                </a:cxn>
                <a:cxn ang="0">
                  <a:pos x="191" y="184"/>
                </a:cxn>
                <a:cxn ang="0">
                  <a:pos x="195" y="175"/>
                </a:cxn>
                <a:cxn ang="0">
                  <a:pos x="202" y="163"/>
                </a:cxn>
                <a:cxn ang="0">
                  <a:pos x="207" y="152"/>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615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7" y="25"/>
                </a:cxn>
                <a:cxn ang="0">
                  <a:pos x="32" y="27"/>
                </a:cxn>
                <a:cxn ang="0">
                  <a:pos x="59" y="29"/>
                </a:cxn>
                <a:cxn ang="0">
                  <a:pos x="82" y="29"/>
                </a:cxn>
                <a:cxn ang="0">
                  <a:pos x="95" y="25"/>
                </a:cxn>
                <a:cxn ang="0">
                  <a:pos x="113" y="23"/>
                </a:cxn>
                <a:cxn ang="0">
                  <a:pos x="129" y="18"/>
                </a:cxn>
                <a:cxn ang="0">
                  <a:pos x="150" y="18"/>
                </a:cxn>
                <a:cxn ang="0">
                  <a:pos x="168" y="20"/>
                </a:cxn>
                <a:cxn ang="0">
                  <a:pos x="186" y="23"/>
                </a:cxn>
                <a:cxn ang="0">
                  <a:pos x="197" y="34"/>
                </a:cxn>
                <a:cxn ang="0">
                  <a:pos x="204" y="45"/>
                </a:cxn>
                <a:cxn ang="0">
                  <a:pos x="209" y="68"/>
                </a:cxn>
                <a:cxn ang="0">
                  <a:pos x="209" y="93"/>
                </a:cxn>
                <a:cxn ang="0">
                  <a:pos x="204" y="118"/>
                </a:cxn>
                <a:cxn ang="0">
                  <a:pos x="193" y="141"/>
                </a:cxn>
                <a:cxn ang="0">
                  <a:pos x="181" y="161"/>
                </a:cxn>
                <a:cxn ang="0">
                  <a:pos x="170" y="184"/>
                </a:cxn>
                <a:cxn ang="0">
                  <a:pos x="156" y="202"/>
                </a:cxn>
                <a:cxn ang="0">
                  <a:pos x="147" y="218"/>
                </a:cxn>
                <a:cxn ang="0">
                  <a:pos x="136" y="202"/>
                </a:cxn>
                <a:cxn ang="0">
                  <a:pos x="122" y="168"/>
                </a:cxn>
                <a:cxn ang="0">
                  <a:pos x="111" y="154"/>
                </a:cxn>
                <a:cxn ang="0">
                  <a:pos x="102" y="170"/>
                </a:cxn>
                <a:cxn ang="0">
                  <a:pos x="102" y="200"/>
                </a:cxn>
                <a:cxn ang="0">
                  <a:pos x="111" y="225"/>
                </a:cxn>
                <a:cxn ang="0">
                  <a:pos x="118" y="249"/>
                </a:cxn>
                <a:cxn ang="0">
                  <a:pos x="116" y="277"/>
                </a:cxn>
                <a:cxn ang="0">
                  <a:pos x="125" y="295"/>
                </a:cxn>
                <a:cxn ang="0">
                  <a:pos x="141" y="306"/>
                </a:cxn>
                <a:cxn ang="0">
                  <a:pos x="152" y="311"/>
                </a:cxn>
                <a:cxn ang="0">
                  <a:pos x="156" y="304"/>
                </a:cxn>
                <a:cxn ang="0">
                  <a:pos x="163" y="281"/>
                </a:cxn>
                <a:cxn ang="0">
                  <a:pos x="177" y="252"/>
                </a:cxn>
                <a:cxn ang="0">
                  <a:pos x="188" y="227"/>
                </a:cxn>
                <a:cxn ang="0">
                  <a:pos x="195" y="209"/>
                </a:cxn>
                <a:cxn ang="0">
                  <a:pos x="202" y="193"/>
                </a:cxn>
                <a:cxn ang="0">
                  <a:pos x="206" y="179"/>
                </a:cxn>
                <a:cxn ang="0">
                  <a:pos x="211" y="163"/>
                </a:cxn>
                <a:cxn ang="0">
                  <a:pos x="218" y="145"/>
                </a:cxn>
                <a:cxn ang="0">
                  <a:pos x="222" y="134"/>
                </a:cxn>
                <a:cxn ang="0">
                  <a:pos x="229" y="116"/>
                </a:cxn>
                <a:cxn ang="0">
                  <a:pos x="233" y="100"/>
                </a:cxn>
                <a:cxn ang="0">
                  <a:pos x="238" y="70"/>
                </a:cxn>
                <a:cxn ang="0">
                  <a:pos x="231" y="29"/>
                </a:cxn>
                <a:cxn ang="0">
                  <a:pos x="211" y="7"/>
                </a:cxn>
                <a:cxn ang="0">
                  <a:pos x="181"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615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6157" name="未知"/>
            <p:cNvSpPr>
              <a:spLocks noChangeAspect="1"/>
            </p:cNvSpPr>
            <p:nvPr/>
          </p:nvSpPr>
          <p:spPr>
            <a:xfrm>
              <a:off x="506" y="200"/>
              <a:ext cx="109" cy="63"/>
            </a:xfrm>
            <a:custGeom>
              <a:avLst/>
              <a:gdLst/>
              <a:ahLst/>
              <a:cxnLst>
                <a:cxn ang="0">
                  <a:pos x="82" y="25"/>
                </a:cxn>
                <a:cxn ang="0">
                  <a:pos x="82" y="20"/>
                </a:cxn>
                <a:cxn ang="0">
                  <a:pos x="70" y="22"/>
                </a:cxn>
                <a:cxn ang="0">
                  <a:pos x="61" y="20"/>
                </a:cxn>
                <a:cxn ang="0">
                  <a:pos x="52" y="18"/>
                </a:cxn>
                <a:cxn ang="0">
                  <a:pos x="43" y="16"/>
                </a:cxn>
                <a:cxn ang="0">
                  <a:pos x="32" y="11"/>
                </a:cxn>
                <a:cxn ang="0">
                  <a:pos x="20" y="7"/>
                </a:cxn>
                <a:cxn ang="0">
                  <a:pos x="11" y="2"/>
                </a:cxn>
                <a:cxn ang="0">
                  <a:pos x="0" y="0"/>
                </a:cxn>
                <a:cxn ang="0">
                  <a:pos x="2" y="7"/>
                </a:cxn>
                <a:cxn ang="0">
                  <a:pos x="5" y="16"/>
                </a:cxn>
                <a:cxn ang="0">
                  <a:pos x="9" y="25"/>
                </a:cxn>
                <a:cxn ang="0">
                  <a:pos x="16" y="34"/>
                </a:cxn>
                <a:cxn ang="0">
                  <a:pos x="25" y="43"/>
                </a:cxn>
                <a:cxn ang="0">
                  <a:pos x="32" y="49"/>
                </a:cxn>
                <a:cxn ang="0">
                  <a:pos x="39" y="52"/>
                </a:cxn>
                <a:cxn ang="0">
                  <a:pos x="45" y="54"/>
                </a:cxn>
                <a:cxn ang="0">
                  <a:pos x="52" y="56"/>
                </a:cxn>
                <a:cxn ang="0">
                  <a:pos x="59" y="56"/>
                </a:cxn>
                <a:cxn ang="0">
                  <a:pos x="64" y="61"/>
                </a:cxn>
                <a:cxn ang="0">
                  <a:pos x="70" y="63"/>
                </a:cxn>
                <a:cxn ang="0">
                  <a:pos x="77" y="61"/>
                </a:cxn>
                <a:cxn ang="0">
                  <a:pos x="84" y="63"/>
                </a:cxn>
                <a:cxn ang="0">
                  <a:pos x="93" y="61"/>
                </a:cxn>
                <a:cxn ang="0">
                  <a:pos x="102" y="56"/>
                </a:cxn>
                <a:cxn ang="0">
                  <a:pos x="107" y="54"/>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6158" name="未知"/>
            <p:cNvSpPr>
              <a:spLocks noChangeAspect="1"/>
            </p:cNvSpPr>
            <p:nvPr/>
          </p:nvSpPr>
          <p:spPr>
            <a:xfrm>
              <a:off x="358" y="2"/>
              <a:ext cx="118" cy="168"/>
            </a:xfrm>
            <a:custGeom>
              <a:avLst/>
              <a:gdLst/>
              <a:ahLst/>
              <a:cxnLst>
                <a:cxn ang="0">
                  <a:pos x="116" y="95"/>
                </a:cxn>
                <a:cxn ang="0">
                  <a:pos x="118" y="68"/>
                </a:cxn>
                <a:cxn ang="0">
                  <a:pos x="109" y="50"/>
                </a:cxn>
                <a:cxn ang="0">
                  <a:pos x="100" y="30"/>
                </a:cxn>
                <a:cxn ang="0">
                  <a:pos x="89" y="16"/>
                </a:cxn>
                <a:cxn ang="0">
                  <a:pos x="75" y="9"/>
                </a:cxn>
                <a:cxn ang="0">
                  <a:pos x="61" y="5"/>
                </a:cxn>
                <a:cxn ang="0">
                  <a:pos x="48" y="0"/>
                </a:cxn>
                <a:cxn ang="0">
                  <a:pos x="39" y="0"/>
                </a:cxn>
                <a:cxn ang="0">
                  <a:pos x="34" y="5"/>
                </a:cxn>
                <a:cxn ang="0">
                  <a:pos x="27" y="9"/>
                </a:cxn>
                <a:cxn ang="0">
                  <a:pos x="25" y="14"/>
                </a:cxn>
                <a:cxn ang="0">
                  <a:pos x="18" y="20"/>
                </a:cxn>
                <a:cxn ang="0">
                  <a:pos x="14" y="23"/>
                </a:cxn>
                <a:cxn ang="0">
                  <a:pos x="7" y="27"/>
                </a:cxn>
                <a:cxn ang="0">
                  <a:pos x="2" y="30"/>
                </a:cxn>
                <a:cxn ang="0">
                  <a:pos x="0" y="32"/>
                </a:cxn>
                <a:cxn ang="0">
                  <a:pos x="2" y="34"/>
                </a:cxn>
                <a:cxn ang="0">
                  <a:pos x="7" y="36"/>
                </a:cxn>
                <a:cxn ang="0">
                  <a:pos x="14" y="39"/>
                </a:cxn>
                <a:cxn ang="0">
                  <a:pos x="20" y="43"/>
                </a:cxn>
                <a:cxn ang="0">
                  <a:pos x="30" y="45"/>
                </a:cxn>
                <a:cxn ang="0">
                  <a:pos x="39" y="48"/>
                </a:cxn>
                <a:cxn ang="0">
                  <a:pos x="45" y="45"/>
                </a:cxn>
                <a:cxn ang="0">
                  <a:pos x="48" y="45"/>
                </a:cxn>
                <a:cxn ang="0">
                  <a:pos x="52" y="45"/>
                </a:cxn>
                <a:cxn ang="0">
                  <a:pos x="57" y="48"/>
                </a:cxn>
                <a:cxn ang="0">
                  <a:pos x="61" y="48"/>
                </a:cxn>
                <a:cxn ang="0">
                  <a:pos x="68" y="52"/>
                </a:cxn>
                <a:cxn ang="0">
                  <a:pos x="70" y="57"/>
                </a:cxn>
                <a:cxn ang="0">
                  <a:pos x="77" y="64"/>
                </a:cxn>
                <a:cxn ang="0">
                  <a:pos x="77" y="70"/>
                </a:cxn>
                <a:cxn ang="0">
                  <a:pos x="79" y="75"/>
                </a:cxn>
                <a:cxn ang="0">
                  <a:pos x="77" y="79"/>
                </a:cxn>
                <a:cxn ang="0">
                  <a:pos x="77" y="86"/>
                </a:cxn>
                <a:cxn ang="0">
                  <a:pos x="77" y="91"/>
                </a:cxn>
                <a:cxn ang="0">
                  <a:pos x="77" y="95"/>
                </a:cxn>
                <a:cxn ang="0">
                  <a:pos x="77" y="102"/>
                </a:cxn>
                <a:cxn ang="0">
                  <a:pos x="77" y="114"/>
                </a:cxn>
                <a:cxn ang="0">
                  <a:pos x="73" y="123"/>
                </a:cxn>
                <a:cxn ang="0">
                  <a:pos x="68" y="125"/>
                </a:cxn>
                <a:cxn ang="0">
                  <a:pos x="61" y="134"/>
                </a:cxn>
                <a:cxn ang="0">
                  <a:pos x="57" y="136"/>
                </a:cxn>
                <a:cxn ang="0">
                  <a:pos x="52" y="141"/>
                </a:cxn>
                <a:cxn ang="0">
                  <a:pos x="45" y="143"/>
                </a:cxn>
                <a:cxn ang="0">
                  <a:pos x="43" y="145"/>
                </a:cxn>
                <a:cxn ang="0">
                  <a:pos x="39" y="143"/>
                </a:cxn>
                <a:cxn ang="0">
                  <a:pos x="34" y="138"/>
                </a:cxn>
                <a:cxn ang="0">
                  <a:pos x="34" y="134"/>
                </a:cxn>
                <a:cxn ang="0">
                  <a:pos x="30" y="129"/>
                </a:cxn>
                <a:cxn ang="0">
                  <a:pos x="27" y="123"/>
                </a:cxn>
                <a:cxn ang="0">
                  <a:pos x="23" y="116"/>
                </a:cxn>
                <a:cxn ang="0">
                  <a:pos x="18" y="116"/>
                </a:cxn>
                <a:cxn ang="0">
                  <a:pos x="18" y="123"/>
                </a:cxn>
                <a:cxn ang="0">
                  <a:pos x="16" y="127"/>
                </a:cxn>
                <a:cxn ang="0">
                  <a:pos x="27" y="152"/>
                </a:cxn>
                <a:cxn ang="0">
                  <a:pos x="39" y="163"/>
                </a:cxn>
                <a:cxn ang="0">
                  <a:pos x="52" y="166"/>
                </a:cxn>
                <a:cxn ang="0">
                  <a:pos x="66" y="166"/>
                </a:cxn>
                <a:cxn ang="0">
                  <a:pos x="82" y="154"/>
                </a:cxn>
                <a:cxn ang="0">
                  <a:pos x="98" y="138"/>
                </a:cxn>
                <a:cxn ang="0">
                  <a:pos x="107" y="123"/>
                </a:cxn>
                <a:cxn ang="0">
                  <a:pos x="116" y="107"/>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340"/>
                  </a:lnTo>
                  <a:lnTo>
                    <a:pt x="14538" y="9632"/>
                  </a:lnTo>
                  <a:lnTo>
                    <a:pt x="14538" y="9924"/>
                  </a:lnTo>
                  <a:lnTo>
                    <a:pt x="14122" y="10215"/>
                  </a:lnTo>
                  <a:lnTo>
                    <a:pt x="14122" y="10800"/>
                  </a:lnTo>
                  <a:lnTo>
                    <a:pt x="14122" y="11091"/>
                  </a:lnTo>
                  <a:lnTo>
                    <a:pt x="14122" y="11383"/>
                  </a:lnTo>
                  <a:lnTo>
                    <a:pt x="14122" y="11675"/>
                  </a:lnTo>
                  <a:lnTo>
                    <a:pt x="14122" y="11967"/>
                  </a:lnTo>
                  <a:lnTo>
                    <a:pt x="14122" y="12259"/>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5469"/>
                  </a:lnTo>
                  <a:lnTo>
                    <a:pt x="3322" y="15761"/>
                  </a:lnTo>
                  <a:lnTo>
                    <a:pt x="2907" y="16053"/>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615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5" y="0"/>
                </a:cxn>
                <a:cxn ang="0">
                  <a:pos x="36" y="0"/>
                </a:cxn>
                <a:cxn ang="0">
                  <a:pos x="23" y="14"/>
                </a:cxn>
                <a:cxn ang="0">
                  <a:pos x="9" y="36"/>
                </a:cxn>
                <a:cxn ang="0">
                  <a:pos x="2" y="61"/>
                </a:cxn>
                <a:cxn ang="0">
                  <a:pos x="2" y="82"/>
                </a:cxn>
                <a:cxn ang="0">
                  <a:pos x="11" y="102"/>
                </a:cxn>
                <a:cxn ang="0">
                  <a:pos x="23" y="113"/>
                </a:cxn>
                <a:cxn ang="0">
                  <a:pos x="34" y="122"/>
                </a:cxn>
                <a:cxn ang="0">
                  <a:pos x="45" y="125"/>
                </a:cxn>
                <a:cxn ang="0">
                  <a:pos x="59" y="127"/>
                </a:cxn>
                <a:cxn ang="0">
                  <a:pos x="72" y="125"/>
                </a:cxn>
                <a:cxn ang="0">
                  <a:pos x="86" y="122"/>
                </a:cxn>
                <a:cxn ang="0">
                  <a:pos x="100" y="120"/>
                </a:cxn>
                <a:cxn ang="0">
                  <a:pos x="111" y="120"/>
                </a:cxn>
                <a:cxn ang="0">
                  <a:pos x="120" y="120"/>
                </a:cxn>
                <a:cxn ang="0">
                  <a:pos x="131" y="122"/>
                </a:cxn>
                <a:cxn ang="0">
                  <a:pos x="143" y="125"/>
                </a:cxn>
                <a:cxn ang="0">
                  <a:pos x="152" y="125"/>
                </a:cxn>
                <a:cxn ang="0">
                  <a:pos x="168" y="122"/>
                </a:cxn>
                <a:cxn ang="0">
                  <a:pos x="179" y="118"/>
                </a:cxn>
                <a:cxn ang="0">
                  <a:pos x="190" y="116"/>
                </a:cxn>
                <a:cxn ang="0">
                  <a:pos x="197" y="109"/>
                </a:cxn>
                <a:cxn ang="0">
                  <a:pos x="201" y="98"/>
                </a:cxn>
                <a:cxn ang="0">
                  <a:pos x="204" y="86"/>
                </a:cxn>
                <a:cxn ang="0">
                  <a:pos x="199" y="77"/>
                </a:cxn>
                <a:cxn ang="0">
                  <a:pos x="186" y="75"/>
                </a:cxn>
                <a:cxn ang="0">
                  <a:pos x="177" y="75"/>
                </a:cxn>
                <a:cxn ang="0">
                  <a:pos x="170" y="75"/>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616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616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6" y="224"/>
                </a:cxn>
                <a:cxn ang="0">
                  <a:pos x="234" y="258"/>
                </a:cxn>
                <a:cxn ang="0">
                  <a:pos x="229" y="288"/>
                </a:cxn>
                <a:cxn ang="0">
                  <a:pos x="225" y="313"/>
                </a:cxn>
                <a:cxn ang="0">
                  <a:pos x="213" y="356"/>
                </a:cxn>
                <a:cxn ang="0">
                  <a:pos x="197" y="392"/>
                </a:cxn>
                <a:cxn ang="0">
                  <a:pos x="179" y="419"/>
                </a:cxn>
                <a:cxn ang="0">
                  <a:pos x="161" y="442"/>
                </a:cxn>
                <a:cxn ang="0">
                  <a:pos x="134" y="451"/>
                </a:cxn>
                <a:cxn ang="0">
                  <a:pos x="107" y="449"/>
                </a:cxn>
                <a:cxn ang="0">
                  <a:pos x="86" y="426"/>
                </a:cxn>
                <a:cxn ang="0">
                  <a:pos x="68" y="390"/>
                </a:cxn>
                <a:cxn ang="0">
                  <a:pos x="52" y="347"/>
                </a:cxn>
                <a:cxn ang="0">
                  <a:pos x="48" y="302"/>
                </a:cxn>
                <a:cxn ang="0">
                  <a:pos x="48" y="247"/>
                </a:cxn>
                <a:cxn ang="0">
                  <a:pos x="52" y="195"/>
                </a:cxn>
                <a:cxn ang="0">
                  <a:pos x="68" y="147"/>
                </a:cxn>
                <a:cxn ang="0">
                  <a:pos x="86" y="107"/>
                </a:cxn>
                <a:cxn ang="0">
                  <a:pos x="109" y="77"/>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6147" name="未知"/>
          <p:cNvSpPr>
            <a:spLocks noChangeAspect="1"/>
          </p:cNvSpPr>
          <p:nvPr/>
        </p:nvSpPr>
        <p:spPr>
          <a:xfrm>
            <a:off x="2130425" y="4749800"/>
            <a:ext cx="7013575"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6148" name="Rectangle 13"/>
          <p:cNvSpPr>
            <a:spLocks noGrp="1"/>
          </p:cNvSpPr>
          <p:nvPr>
            <p:ph type="title"/>
          </p:nvPr>
        </p:nvSpPr>
        <p:spPr>
          <a:xfrm>
            <a:off x="457200" y="274638"/>
            <a:ext cx="82296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6149" name="Rectangle 14"/>
          <p:cNvSpPr>
            <a:spLocks noGrp="1"/>
          </p:cNvSpPr>
          <p:nvPr>
            <p:ph type="body"/>
          </p:nvPr>
        </p:nvSpPr>
        <p:spPr>
          <a:xfrm>
            <a:off x="457200" y="1600200"/>
            <a:ext cx="82296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defTabSz="449580">
              <a:defRPr sz="1200">
                <a:solidFill>
                  <a:schemeClr val="bg2"/>
                </a:solidFill>
                <a:cs typeface="Arial" panose="020B0604020202020204" pitchFamily="34" charset="0"/>
              </a:defRPr>
            </a:lvl1pPr>
          </a:lstStyle>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3" name="Rectangle 1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defTabSz="449580">
              <a:defRPr sz="1200">
                <a:solidFill>
                  <a:schemeClr val="bg2"/>
                </a:solidFill>
                <a:cs typeface="Arial" panose="020B0604020202020204" pitchFamily="34" charset="0"/>
              </a:defRPr>
            </a:lvl1pPr>
          </a:lstStyle>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4" name="Rectangle 1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solidFill>
                  <a:schemeClr val="tx1"/>
                </a:solidFill>
                <a:ea typeface="SimSun" panose="02010600030101010101" pitchFamily="2" charset="-122"/>
              </a:defRPr>
            </a:lvl1pPr>
          </a:lstStyle>
          <a:p>
            <a:pPr lvl="0" eaLnBrk="1" hangingPunct="1"/>
            <a:fld id="{9A0DB2DC-4C9A-4742-B13C-FB6460FD3503}" type="slidenum">
              <a:rPr lang="en-GB" altLang="en-US" dirty="0">
                <a:latin typeface="Arial" panose="020B0604020202020204" pitchFamily="34" charset="0"/>
              </a:rPr>
            </a:fld>
            <a:endParaRPr lang="en-GB" altLang="en-US" dirty="0">
              <a:latin typeface="Arial" panose="020B0604020202020204" pitchFamily="34" charset="0"/>
            </a:endParaRPr>
          </a:p>
        </p:txBody>
      </p:sp>
    </p:spTree>
  </p:cSld>
  <p:clrMap bg1="dk2" tx1="lt1" bg2="dk1"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hf sldNum="0" hdr="0" ftr="0" dt="0"/>
  <p:txStyles>
    <p:titleStyle>
      <a:lvl1pPr algn="l" rtl="0" eaLnBrk="0" fontAlgn="base" hangingPunct="0">
        <a:spcBef>
          <a:spcPct val="0"/>
        </a:spcBef>
        <a:spcAft>
          <a:spcPct val="0"/>
        </a:spcAft>
        <a:defRPr sz="3600" kern="12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DEBCF">
                <a:alpha val="100000"/>
              </a:srgbClr>
            </a:gs>
            <a:gs pos="16000">
              <a:srgbClr val="156B13">
                <a:alpha val="100000"/>
              </a:srgbClr>
            </a:gs>
            <a:gs pos="30400">
              <a:srgbClr val="B5CC94">
                <a:alpha val="100000"/>
              </a:srgbClr>
            </a:gs>
            <a:gs pos="50000">
              <a:srgbClr val="9CB86E">
                <a:alpha val="100000"/>
              </a:srgbClr>
            </a:gs>
            <a:gs pos="100000">
              <a:srgbClr val="9CB86E">
                <a:alpha val="100000"/>
              </a:srgbClr>
            </a:gs>
          </a:gsLst>
          <a:lin ang="5400000"/>
          <a:tileRect/>
        </a:gradFill>
        <a:effectLst/>
      </p:bgPr>
    </p:bg>
    <p:spTree>
      <p:nvGrpSpPr>
        <p:cNvPr id="1" name=""/>
        <p:cNvGrpSpPr/>
        <p:nvPr/>
      </p:nvGrpSpPr>
      <p:grpSpPr/>
      <p:grpSp>
        <p:nvGrpSpPr>
          <p:cNvPr id="7170" name="Group 2"/>
          <p:cNvGrpSpPr>
            <a:grpSpLocks noChangeAspect="1"/>
          </p:cNvGrpSpPr>
          <p:nvPr/>
        </p:nvGrpSpPr>
        <p:grpSpPr>
          <a:xfrm>
            <a:off x="5262563" y="4076700"/>
            <a:ext cx="1397000" cy="1749425"/>
            <a:chOff x="0" y="0"/>
            <a:chExt cx="796" cy="977"/>
          </a:xfrm>
        </p:grpSpPr>
        <p:sp>
          <p:nvSpPr>
            <p:cNvPr id="7177" name="未知"/>
            <p:cNvSpPr>
              <a:spLocks noChangeAspect="1"/>
            </p:cNvSpPr>
            <p:nvPr/>
          </p:nvSpPr>
          <p:spPr>
            <a:xfrm>
              <a:off x="537" y="379"/>
              <a:ext cx="259" cy="451"/>
            </a:xfrm>
            <a:custGeom>
              <a:avLst/>
              <a:gdLst/>
              <a:ahLst/>
              <a:cxnLst>
                <a:cxn ang="0">
                  <a:pos x="89" y="109"/>
                </a:cxn>
                <a:cxn ang="0">
                  <a:pos x="104" y="75"/>
                </a:cxn>
                <a:cxn ang="0">
                  <a:pos x="120" y="54"/>
                </a:cxn>
                <a:cxn ang="0">
                  <a:pos x="130" y="41"/>
                </a:cxn>
                <a:cxn ang="0">
                  <a:pos x="143" y="34"/>
                </a:cxn>
                <a:cxn ang="0">
                  <a:pos x="148" y="27"/>
                </a:cxn>
                <a:cxn ang="0">
                  <a:pos x="120" y="41"/>
                </a:cxn>
                <a:cxn ang="0">
                  <a:pos x="98" y="54"/>
                </a:cxn>
                <a:cxn ang="0">
                  <a:pos x="66" y="77"/>
                </a:cxn>
                <a:cxn ang="0">
                  <a:pos x="55" y="73"/>
                </a:cxn>
                <a:cxn ang="0">
                  <a:pos x="39" y="50"/>
                </a:cxn>
                <a:cxn ang="0">
                  <a:pos x="18" y="27"/>
                </a:cxn>
                <a:cxn ang="0">
                  <a:pos x="7" y="7"/>
                </a:cxn>
                <a:cxn ang="0">
                  <a:pos x="0" y="5"/>
                </a:cxn>
                <a:cxn ang="0">
                  <a:pos x="9" y="34"/>
                </a:cxn>
                <a:cxn ang="0">
                  <a:pos x="20" y="57"/>
                </a:cxn>
                <a:cxn ang="0">
                  <a:pos x="39" y="82"/>
                </a:cxn>
                <a:cxn ang="0">
                  <a:pos x="48" y="104"/>
                </a:cxn>
                <a:cxn ang="0">
                  <a:pos x="43" y="140"/>
                </a:cxn>
                <a:cxn ang="0">
                  <a:pos x="39" y="186"/>
                </a:cxn>
                <a:cxn ang="0">
                  <a:pos x="32" y="236"/>
                </a:cxn>
                <a:cxn ang="0">
                  <a:pos x="32" y="288"/>
                </a:cxn>
                <a:cxn ang="0">
                  <a:pos x="39" y="338"/>
                </a:cxn>
                <a:cxn ang="0">
                  <a:pos x="57" y="385"/>
                </a:cxn>
                <a:cxn ang="0">
                  <a:pos x="89" y="424"/>
                </a:cxn>
                <a:cxn ang="0">
                  <a:pos x="123" y="449"/>
                </a:cxn>
                <a:cxn ang="0">
                  <a:pos x="154" y="449"/>
                </a:cxn>
                <a:cxn ang="0">
                  <a:pos x="189" y="435"/>
                </a:cxn>
                <a:cxn ang="0">
                  <a:pos x="211" y="408"/>
                </a:cxn>
                <a:cxn ang="0">
                  <a:pos x="234" y="369"/>
                </a:cxn>
                <a:cxn ang="0">
                  <a:pos x="250" y="326"/>
                </a:cxn>
                <a:cxn ang="0">
                  <a:pos x="252" y="301"/>
                </a:cxn>
                <a:cxn ang="0">
                  <a:pos x="257" y="276"/>
                </a:cxn>
                <a:cxn ang="0">
                  <a:pos x="259" y="245"/>
                </a:cxn>
                <a:cxn ang="0">
                  <a:pos x="257" y="220"/>
                </a:cxn>
                <a:cxn ang="0">
                  <a:pos x="254" y="188"/>
                </a:cxn>
                <a:cxn ang="0">
                  <a:pos x="250" y="161"/>
                </a:cxn>
                <a:cxn ang="0">
                  <a:pos x="248" y="154"/>
                </a:cxn>
                <a:cxn ang="0">
                  <a:pos x="250" y="181"/>
                </a:cxn>
                <a:cxn ang="0">
                  <a:pos x="254" y="211"/>
                </a:cxn>
                <a:cxn ang="0">
                  <a:pos x="252" y="261"/>
                </a:cxn>
                <a:cxn ang="0">
                  <a:pos x="239" y="320"/>
                </a:cxn>
                <a:cxn ang="0">
                  <a:pos x="214" y="372"/>
                </a:cxn>
                <a:cxn ang="0">
                  <a:pos x="184" y="410"/>
                </a:cxn>
                <a:cxn ang="0">
                  <a:pos x="148" y="422"/>
                </a:cxn>
                <a:cxn ang="0">
                  <a:pos x="111" y="401"/>
                </a:cxn>
                <a:cxn ang="0">
                  <a:pos x="89" y="365"/>
                </a:cxn>
                <a:cxn ang="0">
                  <a:pos x="80" y="342"/>
                </a:cxn>
                <a:cxn ang="0">
                  <a:pos x="73" y="317"/>
                </a:cxn>
                <a:cxn ang="0">
                  <a:pos x="73" y="290"/>
                </a:cxn>
                <a:cxn ang="0">
                  <a:pos x="70" y="267"/>
                </a:cxn>
                <a:cxn ang="0">
                  <a:pos x="68" y="245"/>
                </a:cxn>
                <a:cxn ang="0">
                  <a:pos x="68" y="222"/>
                </a:cxn>
                <a:cxn ang="0">
                  <a:pos x="68" y="197"/>
                </a:cxn>
                <a:cxn ang="0">
                  <a:pos x="73" y="168"/>
                </a:cxn>
                <a:cxn ang="0">
                  <a:pos x="77" y="156"/>
                </a:cxn>
                <a:cxn ang="0">
                  <a:pos x="89" y="172"/>
                </a:cxn>
                <a:cxn ang="0">
                  <a:pos x="100" y="197"/>
                </a:cxn>
                <a:cxn ang="0">
                  <a:pos x="109" y="213"/>
                </a:cxn>
                <a:cxn ang="0">
                  <a:pos x="114" y="195"/>
                </a:cxn>
                <a:cxn ang="0">
                  <a:pos x="107" y="172"/>
                </a:cxn>
                <a:cxn ang="0">
                  <a:pos x="93" y="147"/>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505"/>
                  </a:lnTo>
                  <a:lnTo>
                    <a:pt x="5684" y="11179"/>
                  </a:lnTo>
                  <a:lnTo>
                    <a:pt x="5684" y="11071"/>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597"/>
                  </a:lnTo>
                  <a:lnTo>
                    <a:pt x="6441" y="7489"/>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7178"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2" y="327"/>
                </a:cxn>
                <a:cxn ang="0">
                  <a:pos x="14" y="324"/>
                </a:cxn>
                <a:cxn ang="0">
                  <a:pos x="27" y="322"/>
                </a:cxn>
                <a:cxn ang="0">
                  <a:pos x="45" y="320"/>
                </a:cxn>
                <a:cxn ang="0">
                  <a:pos x="61" y="318"/>
                </a:cxn>
                <a:cxn ang="0">
                  <a:pos x="77" y="318"/>
                </a:cxn>
                <a:cxn ang="0">
                  <a:pos x="95" y="315"/>
                </a:cxn>
                <a:cxn ang="0">
                  <a:pos x="107" y="311"/>
                </a:cxn>
                <a:cxn ang="0">
                  <a:pos x="123" y="302"/>
                </a:cxn>
                <a:cxn ang="0">
                  <a:pos x="134" y="293"/>
                </a:cxn>
                <a:cxn ang="0">
                  <a:pos x="143" y="284"/>
                </a:cxn>
                <a:cxn ang="0">
                  <a:pos x="157" y="268"/>
                </a:cxn>
                <a:cxn ang="0">
                  <a:pos x="161" y="256"/>
                </a:cxn>
                <a:cxn ang="0">
                  <a:pos x="168" y="247"/>
                </a:cxn>
                <a:cxn ang="0">
                  <a:pos x="173" y="236"/>
                </a:cxn>
                <a:cxn ang="0">
                  <a:pos x="177" y="222"/>
                </a:cxn>
                <a:cxn ang="0">
                  <a:pos x="182" y="213"/>
                </a:cxn>
                <a:cxn ang="0">
                  <a:pos x="186" y="197"/>
                </a:cxn>
                <a:cxn ang="0">
                  <a:pos x="191" y="184"/>
                </a:cxn>
                <a:cxn ang="0">
                  <a:pos x="195" y="175"/>
                </a:cxn>
                <a:cxn ang="0">
                  <a:pos x="202" y="163"/>
                </a:cxn>
                <a:cxn ang="0">
                  <a:pos x="207" y="152"/>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7179"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7" y="25"/>
                </a:cxn>
                <a:cxn ang="0">
                  <a:pos x="32" y="27"/>
                </a:cxn>
                <a:cxn ang="0">
                  <a:pos x="59" y="29"/>
                </a:cxn>
                <a:cxn ang="0">
                  <a:pos x="82" y="29"/>
                </a:cxn>
                <a:cxn ang="0">
                  <a:pos x="95" y="25"/>
                </a:cxn>
                <a:cxn ang="0">
                  <a:pos x="113" y="23"/>
                </a:cxn>
                <a:cxn ang="0">
                  <a:pos x="129" y="18"/>
                </a:cxn>
                <a:cxn ang="0">
                  <a:pos x="150" y="18"/>
                </a:cxn>
                <a:cxn ang="0">
                  <a:pos x="168" y="20"/>
                </a:cxn>
                <a:cxn ang="0">
                  <a:pos x="186" y="23"/>
                </a:cxn>
                <a:cxn ang="0">
                  <a:pos x="197" y="34"/>
                </a:cxn>
                <a:cxn ang="0">
                  <a:pos x="204" y="45"/>
                </a:cxn>
                <a:cxn ang="0">
                  <a:pos x="209" y="68"/>
                </a:cxn>
                <a:cxn ang="0">
                  <a:pos x="209" y="93"/>
                </a:cxn>
                <a:cxn ang="0">
                  <a:pos x="204" y="118"/>
                </a:cxn>
                <a:cxn ang="0">
                  <a:pos x="193" y="141"/>
                </a:cxn>
                <a:cxn ang="0">
                  <a:pos x="181" y="161"/>
                </a:cxn>
                <a:cxn ang="0">
                  <a:pos x="170" y="184"/>
                </a:cxn>
                <a:cxn ang="0">
                  <a:pos x="156" y="202"/>
                </a:cxn>
                <a:cxn ang="0">
                  <a:pos x="147" y="218"/>
                </a:cxn>
                <a:cxn ang="0">
                  <a:pos x="136" y="202"/>
                </a:cxn>
                <a:cxn ang="0">
                  <a:pos x="122" y="168"/>
                </a:cxn>
                <a:cxn ang="0">
                  <a:pos x="111" y="154"/>
                </a:cxn>
                <a:cxn ang="0">
                  <a:pos x="102" y="170"/>
                </a:cxn>
                <a:cxn ang="0">
                  <a:pos x="102" y="200"/>
                </a:cxn>
                <a:cxn ang="0">
                  <a:pos x="111" y="225"/>
                </a:cxn>
                <a:cxn ang="0">
                  <a:pos x="118" y="249"/>
                </a:cxn>
                <a:cxn ang="0">
                  <a:pos x="116" y="277"/>
                </a:cxn>
                <a:cxn ang="0">
                  <a:pos x="125" y="295"/>
                </a:cxn>
                <a:cxn ang="0">
                  <a:pos x="141" y="306"/>
                </a:cxn>
                <a:cxn ang="0">
                  <a:pos x="152" y="311"/>
                </a:cxn>
                <a:cxn ang="0">
                  <a:pos x="156" y="304"/>
                </a:cxn>
                <a:cxn ang="0">
                  <a:pos x="163" y="281"/>
                </a:cxn>
                <a:cxn ang="0">
                  <a:pos x="177" y="252"/>
                </a:cxn>
                <a:cxn ang="0">
                  <a:pos x="188" y="227"/>
                </a:cxn>
                <a:cxn ang="0">
                  <a:pos x="195" y="209"/>
                </a:cxn>
                <a:cxn ang="0">
                  <a:pos x="202" y="193"/>
                </a:cxn>
                <a:cxn ang="0">
                  <a:pos x="206" y="179"/>
                </a:cxn>
                <a:cxn ang="0">
                  <a:pos x="211" y="163"/>
                </a:cxn>
                <a:cxn ang="0">
                  <a:pos x="218" y="145"/>
                </a:cxn>
                <a:cxn ang="0">
                  <a:pos x="222" y="134"/>
                </a:cxn>
                <a:cxn ang="0">
                  <a:pos x="229" y="116"/>
                </a:cxn>
                <a:cxn ang="0">
                  <a:pos x="233" y="100"/>
                </a:cxn>
                <a:cxn ang="0">
                  <a:pos x="238" y="70"/>
                </a:cxn>
                <a:cxn ang="0">
                  <a:pos x="231" y="29"/>
                </a:cxn>
                <a:cxn ang="0">
                  <a:pos x="211" y="7"/>
                </a:cxn>
                <a:cxn ang="0">
                  <a:pos x="181"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7180"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7181" name="未知"/>
            <p:cNvSpPr>
              <a:spLocks noChangeAspect="1"/>
            </p:cNvSpPr>
            <p:nvPr/>
          </p:nvSpPr>
          <p:spPr>
            <a:xfrm>
              <a:off x="506" y="200"/>
              <a:ext cx="109" cy="63"/>
            </a:xfrm>
            <a:custGeom>
              <a:avLst/>
              <a:gdLst/>
              <a:ahLst/>
              <a:cxnLst>
                <a:cxn ang="0">
                  <a:pos x="82" y="25"/>
                </a:cxn>
                <a:cxn ang="0">
                  <a:pos x="82" y="20"/>
                </a:cxn>
                <a:cxn ang="0">
                  <a:pos x="70" y="22"/>
                </a:cxn>
                <a:cxn ang="0">
                  <a:pos x="61" y="20"/>
                </a:cxn>
                <a:cxn ang="0">
                  <a:pos x="52" y="18"/>
                </a:cxn>
                <a:cxn ang="0">
                  <a:pos x="43" y="16"/>
                </a:cxn>
                <a:cxn ang="0">
                  <a:pos x="32" y="11"/>
                </a:cxn>
                <a:cxn ang="0">
                  <a:pos x="20" y="7"/>
                </a:cxn>
                <a:cxn ang="0">
                  <a:pos x="11" y="2"/>
                </a:cxn>
                <a:cxn ang="0">
                  <a:pos x="0" y="0"/>
                </a:cxn>
                <a:cxn ang="0">
                  <a:pos x="2" y="7"/>
                </a:cxn>
                <a:cxn ang="0">
                  <a:pos x="5" y="16"/>
                </a:cxn>
                <a:cxn ang="0">
                  <a:pos x="9" y="25"/>
                </a:cxn>
                <a:cxn ang="0">
                  <a:pos x="16" y="34"/>
                </a:cxn>
                <a:cxn ang="0">
                  <a:pos x="25" y="43"/>
                </a:cxn>
                <a:cxn ang="0">
                  <a:pos x="32" y="49"/>
                </a:cxn>
                <a:cxn ang="0">
                  <a:pos x="39" y="52"/>
                </a:cxn>
                <a:cxn ang="0">
                  <a:pos x="45" y="54"/>
                </a:cxn>
                <a:cxn ang="0">
                  <a:pos x="52" y="56"/>
                </a:cxn>
                <a:cxn ang="0">
                  <a:pos x="59" y="56"/>
                </a:cxn>
                <a:cxn ang="0">
                  <a:pos x="64" y="61"/>
                </a:cxn>
                <a:cxn ang="0">
                  <a:pos x="70" y="63"/>
                </a:cxn>
                <a:cxn ang="0">
                  <a:pos x="77" y="61"/>
                </a:cxn>
                <a:cxn ang="0">
                  <a:pos x="84" y="63"/>
                </a:cxn>
                <a:cxn ang="0">
                  <a:pos x="93" y="61"/>
                </a:cxn>
                <a:cxn ang="0">
                  <a:pos x="102" y="56"/>
                </a:cxn>
                <a:cxn ang="0">
                  <a:pos x="107" y="54"/>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7182" name="未知"/>
            <p:cNvSpPr>
              <a:spLocks noChangeAspect="1"/>
            </p:cNvSpPr>
            <p:nvPr/>
          </p:nvSpPr>
          <p:spPr>
            <a:xfrm>
              <a:off x="358" y="2"/>
              <a:ext cx="118" cy="168"/>
            </a:xfrm>
            <a:custGeom>
              <a:avLst/>
              <a:gdLst/>
              <a:ahLst/>
              <a:cxnLst>
                <a:cxn ang="0">
                  <a:pos x="116" y="95"/>
                </a:cxn>
                <a:cxn ang="0">
                  <a:pos x="118" y="68"/>
                </a:cxn>
                <a:cxn ang="0">
                  <a:pos x="109" y="50"/>
                </a:cxn>
                <a:cxn ang="0">
                  <a:pos x="100" y="30"/>
                </a:cxn>
                <a:cxn ang="0">
                  <a:pos x="89" y="16"/>
                </a:cxn>
                <a:cxn ang="0">
                  <a:pos x="75" y="9"/>
                </a:cxn>
                <a:cxn ang="0">
                  <a:pos x="61" y="5"/>
                </a:cxn>
                <a:cxn ang="0">
                  <a:pos x="48" y="0"/>
                </a:cxn>
                <a:cxn ang="0">
                  <a:pos x="39" y="0"/>
                </a:cxn>
                <a:cxn ang="0">
                  <a:pos x="34" y="5"/>
                </a:cxn>
                <a:cxn ang="0">
                  <a:pos x="27" y="9"/>
                </a:cxn>
                <a:cxn ang="0">
                  <a:pos x="25" y="14"/>
                </a:cxn>
                <a:cxn ang="0">
                  <a:pos x="18" y="20"/>
                </a:cxn>
                <a:cxn ang="0">
                  <a:pos x="14" y="23"/>
                </a:cxn>
                <a:cxn ang="0">
                  <a:pos x="7" y="27"/>
                </a:cxn>
                <a:cxn ang="0">
                  <a:pos x="2" y="30"/>
                </a:cxn>
                <a:cxn ang="0">
                  <a:pos x="0" y="32"/>
                </a:cxn>
                <a:cxn ang="0">
                  <a:pos x="2" y="34"/>
                </a:cxn>
                <a:cxn ang="0">
                  <a:pos x="7" y="36"/>
                </a:cxn>
                <a:cxn ang="0">
                  <a:pos x="14" y="39"/>
                </a:cxn>
                <a:cxn ang="0">
                  <a:pos x="20" y="43"/>
                </a:cxn>
                <a:cxn ang="0">
                  <a:pos x="30" y="45"/>
                </a:cxn>
                <a:cxn ang="0">
                  <a:pos x="39" y="48"/>
                </a:cxn>
                <a:cxn ang="0">
                  <a:pos x="45" y="45"/>
                </a:cxn>
                <a:cxn ang="0">
                  <a:pos x="48" y="45"/>
                </a:cxn>
                <a:cxn ang="0">
                  <a:pos x="52" y="45"/>
                </a:cxn>
                <a:cxn ang="0">
                  <a:pos x="57" y="48"/>
                </a:cxn>
                <a:cxn ang="0">
                  <a:pos x="61" y="48"/>
                </a:cxn>
                <a:cxn ang="0">
                  <a:pos x="68" y="52"/>
                </a:cxn>
                <a:cxn ang="0">
                  <a:pos x="70" y="57"/>
                </a:cxn>
                <a:cxn ang="0">
                  <a:pos x="77" y="64"/>
                </a:cxn>
                <a:cxn ang="0">
                  <a:pos x="77" y="70"/>
                </a:cxn>
                <a:cxn ang="0">
                  <a:pos x="79" y="75"/>
                </a:cxn>
                <a:cxn ang="0">
                  <a:pos x="77" y="79"/>
                </a:cxn>
                <a:cxn ang="0">
                  <a:pos x="77" y="86"/>
                </a:cxn>
                <a:cxn ang="0">
                  <a:pos x="77" y="91"/>
                </a:cxn>
                <a:cxn ang="0">
                  <a:pos x="77" y="95"/>
                </a:cxn>
                <a:cxn ang="0">
                  <a:pos x="77" y="102"/>
                </a:cxn>
                <a:cxn ang="0">
                  <a:pos x="77" y="114"/>
                </a:cxn>
                <a:cxn ang="0">
                  <a:pos x="73" y="123"/>
                </a:cxn>
                <a:cxn ang="0">
                  <a:pos x="68" y="125"/>
                </a:cxn>
                <a:cxn ang="0">
                  <a:pos x="61" y="134"/>
                </a:cxn>
                <a:cxn ang="0">
                  <a:pos x="57" y="136"/>
                </a:cxn>
                <a:cxn ang="0">
                  <a:pos x="52" y="141"/>
                </a:cxn>
                <a:cxn ang="0">
                  <a:pos x="45" y="143"/>
                </a:cxn>
                <a:cxn ang="0">
                  <a:pos x="43" y="145"/>
                </a:cxn>
                <a:cxn ang="0">
                  <a:pos x="39" y="143"/>
                </a:cxn>
                <a:cxn ang="0">
                  <a:pos x="34" y="138"/>
                </a:cxn>
                <a:cxn ang="0">
                  <a:pos x="34" y="134"/>
                </a:cxn>
                <a:cxn ang="0">
                  <a:pos x="30" y="129"/>
                </a:cxn>
                <a:cxn ang="0">
                  <a:pos x="27" y="123"/>
                </a:cxn>
                <a:cxn ang="0">
                  <a:pos x="23" y="116"/>
                </a:cxn>
                <a:cxn ang="0">
                  <a:pos x="18" y="116"/>
                </a:cxn>
                <a:cxn ang="0">
                  <a:pos x="18" y="123"/>
                </a:cxn>
                <a:cxn ang="0">
                  <a:pos x="16" y="127"/>
                </a:cxn>
                <a:cxn ang="0">
                  <a:pos x="27" y="152"/>
                </a:cxn>
                <a:cxn ang="0">
                  <a:pos x="39" y="163"/>
                </a:cxn>
                <a:cxn ang="0">
                  <a:pos x="52" y="166"/>
                </a:cxn>
                <a:cxn ang="0">
                  <a:pos x="66" y="166"/>
                </a:cxn>
                <a:cxn ang="0">
                  <a:pos x="82" y="154"/>
                </a:cxn>
                <a:cxn ang="0">
                  <a:pos x="98" y="138"/>
                </a:cxn>
                <a:cxn ang="0">
                  <a:pos x="107" y="123"/>
                </a:cxn>
                <a:cxn ang="0">
                  <a:pos x="116" y="107"/>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340"/>
                  </a:lnTo>
                  <a:lnTo>
                    <a:pt x="14538" y="9632"/>
                  </a:lnTo>
                  <a:lnTo>
                    <a:pt x="14538" y="9924"/>
                  </a:lnTo>
                  <a:lnTo>
                    <a:pt x="14122" y="10215"/>
                  </a:lnTo>
                  <a:lnTo>
                    <a:pt x="14122" y="10800"/>
                  </a:lnTo>
                  <a:lnTo>
                    <a:pt x="14122" y="11091"/>
                  </a:lnTo>
                  <a:lnTo>
                    <a:pt x="14122" y="11383"/>
                  </a:lnTo>
                  <a:lnTo>
                    <a:pt x="14122" y="11675"/>
                  </a:lnTo>
                  <a:lnTo>
                    <a:pt x="14122" y="11967"/>
                  </a:lnTo>
                  <a:lnTo>
                    <a:pt x="14122" y="12259"/>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5469"/>
                  </a:lnTo>
                  <a:lnTo>
                    <a:pt x="3322" y="15761"/>
                  </a:lnTo>
                  <a:lnTo>
                    <a:pt x="2907" y="16053"/>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7183"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5" y="0"/>
                </a:cxn>
                <a:cxn ang="0">
                  <a:pos x="36" y="0"/>
                </a:cxn>
                <a:cxn ang="0">
                  <a:pos x="23" y="14"/>
                </a:cxn>
                <a:cxn ang="0">
                  <a:pos x="9" y="36"/>
                </a:cxn>
                <a:cxn ang="0">
                  <a:pos x="2" y="61"/>
                </a:cxn>
                <a:cxn ang="0">
                  <a:pos x="2" y="82"/>
                </a:cxn>
                <a:cxn ang="0">
                  <a:pos x="11" y="102"/>
                </a:cxn>
                <a:cxn ang="0">
                  <a:pos x="23" y="113"/>
                </a:cxn>
                <a:cxn ang="0">
                  <a:pos x="34" y="122"/>
                </a:cxn>
                <a:cxn ang="0">
                  <a:pos x="45" y="125"/>
                </a:cxn>
                <a:cxn ang="0">
                  <a:pos x="59" y="127"/>
                </a:cxn>
                <a:cxn ang="0">
                  <a:pos x="72" y="125"/>
                </a:cxn>
                <a:cxn ang="0">
                  <a:pos x="86" y="122"/>
                </a:cxn>
                <a:cxn ang="0">
                  <a:pos x="100" y="120"/>
                </a:cxn>
                <a:cxn ang="0">
                  <a:pos x="111" y="120"/>
                </a:cxn>
                <a:cxn ang="0">
                  <a:pos x="120" y="120"/>
                </a:cxn>
                <a:cxn ang="0">
                  <a:pos x="131" y="122"/>
                </a:cxn>
                <a:cxn ang="0">
                  <a:pos x="143" y="125"/>
                </a:cxn>
                <a:cxn ang="0">
                  <a:pos x="152" y="125"/>
                </a:cxn>
                <a:cxn ang="0">
                  <a:pos x="168" y="122"/>
                </a:cxn>
                <a:cxn ang="0">
                  <a:pos x="179" y="118"/>
                </a:cxn>
                <a:cxn ang="0">
                  <a:pos x="190" y="116"/>
                </a:cxn>
                <a:cxn ang="0">
                  <a:pos x="197" y="109"/>
                </a:cxn>
                <a:cxn ang="0">
                  <a:pos x="201" y="98"/>
                </a:cxn>
                <a:cxn ang="0">
                  <a:pos x="204" y="86"/>
                </a:cxn>
                <a:cxn ang="0">
                  <a:pos x="199" y="77"/>
                </a:cxn>
                <a:cxn ang="0">
                  <a:pos x="186" y="75"/>
                </a:cxn>
                <a:cxn ang="0">
                  <a:pos x="177" y="75"/>
                </a:cxn>
                <a:cxn ang="0">
                  <a:pos x="170" y="75"/>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7184"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7185"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6" y="224"/>
                </a:cxn>
                <a:cxn ang="0">
                  <a:pos x="234" y="258"/>
                </a:cxn>
                <a:cxn ang="0">
                  <a:pos x="229" y="288"/>
                </a:cxn>
                <a:cxn ang="0">
                  <a:pos x="225" y="313"/>
                </a:cxn>
                <a:cxn ang="0">
                  <a:pos x="213" y="356"/>
                </a:cxn>
                <a:cxn ang="0">
                  <a:pos x="197" y="392"/>
                </a:cxn>
                <a:cxn ang="0">
                  <a:pos x="179" y="419"/>
                </a:cxn>
                <a:cxn ang="0">
                  <a:pos x="161" y="442"/>
                </a:cxn>
                <a:cxn ang="0">
                  <a:pos x="134" y="451"/>
                </a:cxn>
                <a:cxn ang="0">
                  <a:pos x="107" y="449"/>
                </a:cxn>
                <a:cxn ang="0">
                  <a:pos x="86" y="426"/>
                </a:cxn>
                <a:cxn ang="0">
                  <a:pos x="68" y="390"/>
                </a:cxn>
                <a:cxn ang="0">
                  <a:pos x="52" y="347"/>
                </a:cxn>
                <a:cxn ang="0">
                  <a:pos x="48" y="302"/>
                </a:cxn>
                <a:cxn ang="0">
                  <a:pos x="48" y="247"/>
                </a:cxn>
                <a:cxn ang="0">
                  <a:pos x="52" y="195"/>
                </a:cxn>
                <a:cxn ang="0">
                  <a:pos x="68" y="147"/>
                </a:cxn>
                <a:cxn ang="0">
                  <a:pos x="86" y="107"/>
                </a:cxn>
                <a:cxn ang="0">
                  <a:pos x="109" y="77"/>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7171" name="未知"/>
          <p:cNvSpPr>
            <a:spLocks noChangeAspect="1"/>
          </p:cNvSpPr>
          <p:nvPr/>
        </p:nvSpPr>
        <p:spPr>
          <a:xfrm>
            <a:off x="2130425" y="4749800"/>
            <a:ext cx="7013575"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7172" name="Rectangle 13"/>
          <p:cNvSpPr>
            <a:spLocks noGrp="1"/>
          </p:cNvSpPr>
          <p:nvPr>
            <p:ph type="title"/>
          </p:nvPr>
        </p:nvSpPr>
        <p:spPr>
          <a:xfrm>
            <a:off x="457200" y="274638"/>
            <a:ext cx="82296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7173" name="Rectangle 14"/>
          <p:cNvSpPr>
            <a:spLocks noGrp="1"/>
          </p:cNvSpPr>
          <p:nvPr>
            <p:ph type="body"/>
          </p:nvPr>
        </p:nvSpPr>
        <p:spPr>
          <a:xfrm>
            <a:off x="457200" y="1600200"/>
            <a:ext cx="82296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defTabSz="449580">
              <a:defRPr sz="1200">
                <a:solidFill>
                  <a:schemeClr val="bg2"/>
                </a:solidFill>
                <a:cs typeface="Arial" panose="020B0604020202020204" pitchFamily="34" charset="0"/>
              </a:defRPr>
            </a:lvl1pPr>
          </a:lstStyle>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3" name="Rectangle 1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defTabSz="449580">
              <a:defRPr sz="1200">
                <a:solidFill>
                  <a:schemeClr val="bg2"/>
                </a:solidFill>
                <a:cs typeface="Arial" panose="020B0604020202020204" pitchFamily="34" charset="0"/>
              </a:defRPr>
            </a:lvl1pPr>
          </a:lstStyle>
          <a:p>
            <a:pPr marL="0" marR="0" lvl="0" indent="0" algn="r"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en-GB" sz="1200" b="0" i="0" u="none" strike="noStrike" kern="1200" cap="none" spc="0" normalizeH="0" baseline="0" noProof="0">
              <a:ln>
                <a:noFill/>
              </a:ln>
              <a:solidFill>
                <a:schemeClr val="bg2"/>
              </a:solidFill>
              <a:effectLst/>
              <a:uLnTx/>
              <a:uFillTx/>
              <a:latin typeface="Arial" panose="020B0604020202020204" pitchFamily="34" charset="0"/>
              <a:ea typeface="+mn-ea"/>
              <a:cs typeface="Arial" panose="020B0604020202020204" pitchFamily="34" charset="0"/>
            </a:endParaRPr>
          </a:p>
        </p:txBody>
      </p:sp>
      <p:sp>
        <p:nvSpPr>
          <p:cNvPr id="4" name="Rectangle 1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solidFill>
                  <a:schemeClr val="tx1"/>
                </a:solidFill>
                <a:ea typeface="SimSun" panose="02010600030101010101" pitchFamily="2" charset="-122"/>
              </a:defRPr>
            </a:lvl1pPr>
          </a:lstStyle>
          <a:p>
            <a:pPr lvl="0" eaLnBrk="1" hangingPunct="1"/>
            <a:fld id="{9A0DB2DC-4C9A-4742-B13C-FB6460FD3503}" type="slidenum">
              <a:rPr lang="en-GB" altLang="en-US" dirty="0">
                <a:latin typeface="Arial" panose="020B0604020202020204" pitchFamily="34" charset="0"/>
              </a:rPr>
            </a:fld>
            <a:endParaRPr lang="en-GB" altLang="en-US" dirty="0">
              <a:latin typeface="Arial" panose="020B0604020202020204" pitchFamily="34" charset="0"/>
            </a:endParaRPr>
          </a:p>
        </p:txBody>
      </p:sp>
    </p:spTree>
  </p:cSld>
  <p:clrMap bg1="dk2" tx1="lt1" bg2="dk1"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Lst>
  <p:hf sldNum="0" hdr="0" ftr="0" dt="0"/>
  <p:txStyles>
    <p:titleStyle>
      <a:lvl1pPr algn="l" rtl="0" eaLnBrk="0" fontAlgn="base" hangingPunct="0">
        <a:spcBef>
          <a:spcPct val="0"/>
        </a:spcBef>
        <a:spcAft>
          <a:spcPct val="0"/>
        </a:spcAft>
        <a:defRPr sz="3600" kern="12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9.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1.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4.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4.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63.xml"/><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9.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hyperlink" Target="http://isparmo.web.id/2016/11/21/data-statistik-pengguna-internet-indonesia-2016/" TargetMode="Externa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hyperlink" Target="http://isparmo.web.id/2016/11/21/data-statistik-pengguna-internet-indonesia-2016/" TargetMode="External"/><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image" Target="../media/image5.jpeg"/><Relationship Id="rId1" Type="http://schemas.openxmlformats.org/officeDocument/2006/relationships/hyperlink" Target="https://visual.ly/community/infographic/technology/indonesia-next-big-thing-digital-media"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63.xml"/><Relationship Id="rId2" Type="http://schemas.openxmlformats.org/officeDocument/2006/relationships/image" Target="../media/image14.jpeg"/><Relationship Id="rId1"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3.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1"/>
          <p:cNvSpPr>
            <a:spLocks noGrp="1" noChangeArrowheads="1"/>
          </p:cNvSpPr>
          <p:nvPr>
            <p:ph type="title"/>
          </p:nvPr>
        </p:nvSpPr>
        <p:spPr>
          <a:xfrm>
            <a:off x="214313" y="1778000"/>
            <a:ext cx="8715375" cy="1462088"/>
          </a:xfrm>
          <a:prstGeom prst="plaque">
            <a:avLst/>
          </a:prstGeom>
          <a:solidFill>
            <a:srgbClr val="FFFF00"/>
          </a:solidFill>
        </p:spPr>
        <p:txBody>
          <a:bodyPr vert="horz" wrap="square" lIns="96480" tIns="45720" rIns="115560" bIns="45720" numCol="1" rtlCol="0" anchor="ctr" anchorCtr="0" compatLnSpc="1">
            <a:noAutofit/>
          </a:bodyPr>
          <a:lstStyle/>
          <a:p>
            <a:pPr marL="0" marR="0" lvl="0" indent="0" algn="ctr" defTabSz="914400" rtl="0" eaLnBrk="1" fontAlgn="auto" latinLnBrk="0" hangingPunct="1">
              <a:lnSpc>
                <a:spcPct val="100000"/>
              </a:lnSpc>
              <a:spcBef>
                <a:spcPct val="0"/>
              </a:spcBef>
              <a:spcAft>
                <a:spcPts val="0"/>
              </a:spcAft>
              <a:buClrTx/>
              <a:buSzTx/>
              <a:buFontTx/>
              <a:buNone/>
              <a:tabLst>
                <a:tab pos="15875" algn="l"/>
                <a:tab pos="639445" algn="l"/>
                <a:tab pos="1282700" algn="l"/>
                <a:tab pos="1925320" algn="l"/>
                <a:tab pos="2568575" algn="l"/>
                <a:tab pos="3211195" algn="l"/>
                <a:tab pos="3854450" algn="l"/>
                <a:tab pos="4497070" algn="l"/>
                <a:tab pos="5140325" algn="l"/>
                <a:tab pos="5782945" algn="l"/>
                <a:tab pos="6426200" algn="l"/>
                <a:tab pos="7068820" algn="l"/>
                <a:tab pos="7712075" algn="l"/>
                <a:tab pos="8354695" algn="l"/>
                <a:tab pos="8997950" algn="l"/>
                <a:tab pos="9640570" algn="l"/>
                <a:tab pos="10283825" algn="l"/>
                <a:tab pos="10926445" algn="l"/>
              </a:tabLst>
              <a:defRPr/>
            </a:pPr>
            <a:r>
              <a:rPr kumimoji="0" lang="en-GB" sz="4800" b="0" i="0" u="none" strike="noStrike" kern="1200" cap="none" spc="-100" normalizeH="0" baseline="0" noProof="0" dirty="0" err="1" smtClean="0">
                <a:ln>
                  <a:noFill/>
                </a:ln>
                <a:solidFill>
                  <a:schemeClr val="bg2">
                    <a:lumMod val="50000"/>
                  </a:schemeClr>
                </a:solidFill>
                <a:effectLst/>
                <a:uLnTx/>
                <a:uFillTx/>
                <a:latin typeface="+mj-lt"/>
                <a:ea typeface="+mj-ea"/>
                <a:cs typeface="+mj-cs"/>
              </a:rPr>
              <a:t>Teknologi</a:t>
            </a:r>
            <a:r>
              <a:rPr kumimoji="0" lang="id-ID" sz="4800" b="0" i="0" u="none" strike="noStrike" kern="1200" cap="none" spc="-100" normalizeH="0" baseline="0" noProof="0" dirty="0" smtClean="0">
                <a:ln>
                  <a:noFill/>
                </a:ln>
                <a:solidFill>
                  <a:schemeClr val="bg2">
                    <a:lumMod val="50000"/>
                  </a:schemeClr>
                </a:solidFill>
                <a:effectLst/>
                <a:uLnTx/>
                <a:uFillTx/>
                <a:latin typeface="+mj-lt"/>
                <a:ea typeface="+mj-ea"/>
                <a:cs typeface="+mj-cs"/>
              </a:rPr>
              <a:t> </a:t>
            </a:r>
            <a:r>
              <a:rPr kumimoji="0" lang="en-GB" sz="4800" b="0" i="0" u="none" strike="noStrike" kern="1200" cap="none" spc="-100" normalizeH="0" baseline="0" noProof="0" dirty="0" err="1" smtClean="0">
                <a:ln>
                  <a:noFill/>
                </a:ln>
                <a:solidFill>
                  <a:schemeClr val="bg2">
                    <a:lumMod val="50000"/>
                  </a:schemeClr>
                </a:solidFill>
                <a:effectLst/>
                <a:uLnTx/>
                <a:uFillTx/>
                <a:latin typeface="+mj-lt"/>
                <a:ea typeface="+mj-ea"/>
                <a:cs typeface="+mj-cs"/>
              </a:rPr>
              <a:t>Informa</a:t>
            </a:r>
            <a:r>
              <a:rPr kumimoji="0" lang="id-ID" altLang="en-GB" sz="4800" b="0" i="0" u="none" strike="noStrike" kern="1200" cap="none" spc="-100" normalizeH="0" baseline="0" noProof="0" dirty="0" err="1" smtClean="0">
                <a:ln>
                  <a:noFill/>
                </a:ln>
                <a:solidFill>
                  <a:schemeClr val="bg2">
                    <a:lumMod val="50000"/>
                  </a:schemeClr>
                </a:solidFill>
                <a:effectLst/>
                <a:uLnTx/>
                <a:uFillTx/>
                <a:latin typeface="+mj-lt"/>
                <a:ea typeface="+mj-ea"/>
                <a:cs typeface="+mj-cs"/>
              </a:rPr>
              <a:t>si dan ETIKA</a:t>
            </a:r>
            <a:endParaRPr kumimoji="0" lang="id-ID" altLang="en-GB" sz="4800" b="0" i="0" u="none" strike="noStrike" kern="1200" cap="none" spc="-100" normalizeH="0" baseline="0" noProof="0" dirty="0" err="1" smtClean="0">
              <a:ln>
                <a:noFill/>
              </a:ln>
              <a:solidFill>
                <a:schemeClr val="bg2">
                  <a:lumMod val="50000"/>
                </a:schemeClr>
              </a:solidFill>
              <a:effectLst/>
              <a:uLnTx/>
              <a:uFillTx/>
              <a:latin typeface="+mj-lt"/>
              <a:ea typeface="+mj-ea"/>
              <a:cs typeface="+mj-cs"/>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itle 1"/>
          <p:cNvSpPr>
            <a:spLocks noGrp="1"/>
          </p:cNvSpPr>
          <p:nvPr>
            <p:ph type="title"/>
          </p:nvPr>
        </p:nvSpPr>
        <p:spPr>
          <a:ln/>
        </p:spPr>
        <p:txBody>
          <a:bodyPr vert="horz" wrap="square" lIns="91440" tIns="45720" rIns="91440" bIns="45720" anchor="ctr"/>
          <a:p>
            <a:pPr eaLnBrk="1" hangingPunct="1"/>
            <a:r>
              <a:rPr lang="id-ID" altLang="en-US" dirty="0"/>
              <a:t>WhatApp statistic </a:t>
            </a:r>
            <a:endParaRPr lang="id-ID" altLang="en-US" dirty="0"/>
          </a:p>
        </p:txBody>
      </p:sp>
      <p:sp>
        <p:nvSpPr>
          <p:cNvPr id="20483" name="Content Placeholder 2"/>
          <p:cNvSpPr>
            <a:spLocks noGrp="1"/>
          </p:cNvSpPr>
          <p:nvPr>
            <p:ph sz="half" idx="1"/>
          </p:nvPr>
        </p:nvSpPr>
        <p:spPr>
          <a:xfrm>
            <a:off x="457200" y="1117600"/>
            <a:ext cx="8229600" cy="4953000"/>
          </a:xfrm>
          <a:ln/>
        </p:spPr>
        <p:txBody>
          <a:bodyPr vert="horz" wrap="square" lIns="91440" tIns="45720" rIns="91440" bIns="45720" anchor="t"/>
          <a:p>
            <a:pPr eaLnBrk="1" hangingPunct="1">
              <a:buClrTx/>
              <a:buSzTx/>
              <a:buFontTx/>
            </a:pPr>
            <a:endParaRPr lang="en-US" altLang="zh-CN" sz="2000" dirty="0"/>
          </a:p>
          <a:p>
            <a:pPr eaLnBrk="1" hangingPunct="1">
              <a:buClrTx/>
              <a:buSzTx/>
              <a:buFontTx/>
            </a:pPr>
            <a:endParaRPr lang="en-US" altLang="zh-CN" sz="2000" dirty="0"/>
          </a:p>
          <a:p>
            <a:pPr eaLnBrk="1" hangingPunct="1">
              <a:buClrTx/>
              <a:buSzTx/>
              <a:buFontTx/>
            </a:pPr>
            <a:r>
              <a:rPr lang="en-US" altLang="zh-CN" sz="2000" dirty="0">
                <a:solidFill>
                  <a:srgbClr val="3C3C3C"/>
                </a:solidFill>
              </a:rPr>
              <a:t>Surprising WhatsApp Stats (Editor’s Choice)</a:t>
            </a:r>
            <a:endParaRPr lang="en-US" altLang="zh-CN" sz="2000" dirty="0">
              <a:solidFill>
                <a:srgbClr val="3C3C3C"/>
              </a:solidFill>
            </a:endParaRPr>
          </a:p>
          <a:p>
            <a:pPr eaLnBrk="1" hangingPunct="1">
              <a:buClrTx/>
              <a:buSzTx/>
              <a:buFontTx/>
            </a:pPr>
            <a:endParaRPr lang="en-US" altLang="zh-CN" sz="2000" dirty="0">
              <a:solidFill>
                <a:srgbClr val="3C3C3C"/>
              </a:solidFill>
            </a:endParaRPr>
          </a:p>
          <a:p>
            <a:pPr eaLnBrk="1" hangingPunct="1">
              <a:buClrTx/>
              <a:buSzTx/>
              <a:buFontTx/>
            </a:pPr>
            <a:r>
              <a:rPr lang="en-US" altLang="zh-CN" sz="2000" dirty="0">
                <a:solidFill>
                  <a:srgbClr val="3C3C3C"/>
                </a:solidFill>
              </a:rPr>
              <a:t>    WhatsApp has 1.5 billion active users in over 180 countries.</a:t>
            </a:r>
            <a:endParaRPr lang="en-US" altLang="zh-CN" sz="2000" dirty="0">
              <a:solidFill>
                <a:srgbClr val="3C3C3C"/>
              </a:solidFill>
            </a:endParaRPr>
          </a:p>
          <a:p>
            <a:pPr eaLnBrk="1" hangingPunct="1">
              <a:buClrTx/>
              <a:buSzTx/>
              <a:buFontTx/>
            </a:pPr>
            <a:r>
              <a:rPr lang="en-US" altLang="zh-CN" sz="2000" dirty="0">
                <a:solidFill>
                  <a:srgbClr val="3C3C3C"/>
                </a:solidFill>
              </a:rPr>
              <a:t>    The average user checks WhatsApp more than 23 times per day.</a:t>
            </a:r>
            <a:endParaRPr lang="en-US" altLang="zh-CN" sz="2000" dirty="0">
              <a:solidFill>
                <a:srgbClr val="3C3C3C"/>
              </a:solidFill>
            </a:endParaRPr>
          </a:p>
          <a:p>
            <a:pPr eaLnBrk="1" hangingPunct="1">
              <a:buClrTx/>
              <a:buSzTx/>
              <a:buFontTx/>
            </a:pPr>
            <a:r>
              <a:rPr lang="en-US" altLang="zh-CN" sz="2000" dirty="0">
                <a:solidFill>
                  <a:srgbClr val="3C3C3C"/>
                </a:solidFill>
              </a:rPr>
              <a:t>    58% of users access WhatsApp several times per day</a:t>
            </a:r>
            <a:endParaRPr lang="en-US" altLang="zh-CN" sz="2000" dirty="0">
              <a:solidFill>
                <a:srgbClr val="3C3C3C"/>
              </a:solidFill>
            </a:endParaRPr>
          </a:p>
          <a:p>
            <a:pPr eaLnBrk="1" hangingPunct="1">
              <a:buClrTx/>
              <a:buSzTx/>
              <a:buFontTx/>
            </a:pPr>
            <a:r>
              <a:rPr lang="en-US" altLang="zh-CN" sz="2000" dirty="0">
                <a:solidFill>
                  <a:srgbClr val="3C3C3C"/>
                </a:solidFill>
              </a:rPr>
              <a:t>    The number of WhatsApp users in the USA is predicted to grow to </a:t>
            </a:r>
            <a:r>
              <a:rPr lang="id-ID" altLang="en-US" sz="2000" dirty="0">
                <a:solidFill>
                  <a:srgbClr val="3C3C3C"/>
                </a:solidFill>
              </a:rPr>
              <a:t>	</a:t>
            </a:r>
            <a:r>
              <a:rPr lang="en-US" altLang="zh-CN" sz="2000" dirty="0">
                <a:solidFill>
                  <a:srgbClr val="3C3C3C"/>
                </a:solidFill>
              </a:rPr>
              <a:t>25.6 million by 2021.</a:t>
            </a:r>
            <a:endParaRPr lang="en-US" altLang="zh-CN" sz="2000" dirty="0">
              <a:solidFill>
                <a:srgbClr val="3C3C3C"/>
              </a:solidFill>
            </a:endParaRPr>
          </a:p>
          <a:p>
            <a:pPr eaLnBrk="1" hangingPunct="1">
              <a:buClrTx/>
              <a:buSzTx/>
              <a:buFontTx/>
            </a:pPr>
            <a:r>
              <a:rPr lang="en-US" altLang="zh-CN" sz="2000" dirty="0">
                <a:solidFill>
                  <a:srgbClr val="3C3C3C"/>
                </a:solidFill>
              </a:rPr>
              <a:t>    WhatsApp is the third most downloaded Android app in the world.</a:t>
            </a:r>
            <a:endParaRPr lang="en-US" altLang="zh-CN" sz="2000" dirty="0">
              <a:solidFill>
                <a:srgbClr val="3C3C3C"/>
              </a:solidFill>
            </a:endParaRPr>
          </a:p>
          <a:p>
            <a:pPr eaLnBrk="1" hangingPunct="1">
              <a:buClrTx/>
              <a:buSzTx/>
              <a:buFontTx/>
            </a:pPr>
            <a:r>
              <a:rPr lang="en-US" altLang="zh-CN" sz="2000" dirty="0">
                <a:solidFill>
                  <a:srgbClr val="3C3C3C"/>
                </a:solidFill>
              </a:rPr>
              <a:t>    WhatsApp is banned in 12 countries.</a:t>
            </a:r>
            <a:endParaRPr lang="en-US" altLang="zh-CN" sz="2000" dirty="0">
              <a:solidFill>
                <a:srgbClr val="3C3C3C"/>
              </a:solidFill>
            </a:endParaRPr>
          </a:p>
          <a:p>
            <a:pPr eaLnBrk="1" hangingPunct="1">
              <a:buClrTx/>
              <a:buSzTx/>
              <a:buFontTx/>
            </a:pPr>
            <a:r>
              <a:rPr lang="en-US" altLang="zh-CN" sz="2000" dirty="0">
                <a:solidFill>
                  <a:srgbClr val="3C3C3C"/>
                </a:solidFill>
              </a:rPr>
              <a:t>    There are 3 million companies using WhatsApp Business app.</a:t>
            </a:r>
            <a:endParaRPr lang="en-US" altLang="zh-CN" sz="2000" dirty="0">
              <a:solidFill>
                <a:srgbClr val="3C3C3C"/>
              </a:solidFill>
            </a:endParaRPr>
          </a:p>
          <a:p>
            <a:pPr eaLnBrk="1" hangingPunct="1">
              <a:buClrTx/>
              <a:buSzTx/>
              <a:buFontTx/>
            </a:pPr>
            <a:r>
              <a:rPr lang="id-ID" altLang="en-US" sz="2000" dirty="0">
                <a:solidFill>
                  <a:srgbClr val="3C3C3C"/>
                </a:solidFill>
              </a:rPr>
              <a:t>    More than 2 billion WhatApp video call perday</a:t>
            </a:r>
            <a:endParaRPr lang="id-ID" altLang="en-US" sz="2000" dirty="0">
              <a:solidFill>
                <a:srgbClr val="3C3C3C"/>
              </a:solidFill>
            </a:endParaRPr>
          </a:p>
          <a:p>
            <a:pPr eaLnBrk="1" hangingPunct="1">
              <a:buClrTx/>
              <a:buSzTx/>
              <a:buFontTx/>
            </a:pPr>
            <a:r>
              <a:rPr lang="en-US" altLang="zh-CN" sz="1800" dirty="0">
                <a:solidFill>
                  <a:srgbClr val="3C3C3C"/>
                </a:solidFill>
              </a:rPr>
              <a:t>https://99firms.com/blog/whatsapp-statistics/</a:t>
            </a:r>
            <a:endParaRPr lang="en-US" altLang="zh-CN" sz="1800" dirty="0">
              <a:solidFill>
                <a:srgbClr val="3C3C3C"/>
              </a:solidFill>
            </a:endParaRPr>
          </a:p>
          <a:p>
            <a:pPr eaLnBrk="1" hangingPunct="1">
              <a:buClrTx/>
              <a:buSzTx/>
              <a:buFontTx/>
            </a:pPr>
            <a:endParaRPr lang="id-ID" altLang="en-US" sz="2000" dirty="0">
              <a:solidFill>
                <a:srgbClr val="3C3C3C"/>
              </a:solidFill>
            </a:endParaRPr>
          </a:p>
          <a:p>
            <a:pPr eaLnBrk="1" hangingPunct="1">
              <a:buClrTx/>
              <a:buSzTx/>
              <a:buFontTx/>
            </a:pPr>
            <a:endParaRPr lang="en-US" altLang="zh-CN" dirty="0"/>
          </a:p>
          <a:p>
            <a:pPr eaLnBrk="1" hangingPunct="1">
              <a:buClrTx/>
              <a:buSzTx/>
              <a:buFontTx/>
            </a:pPr>
            <a:endParaRPr lang="en-US" altLang="zh-CN" dirty="0"/>
          </a:p>
          <a:p>
            <a:pPr eaLnBrk="1" hangingPunct="1">
              <a:buClrTx/>
              <a:buSzTx/>
              <a:buFontTx/>
            </a:pPr>
            <a:endParaRPr lang="en-US" altLang="zh-CN" dirty="0"/>
          </a:p>
        </p:txBody>
      </p:sp>
      <p:pic>
        <p:nvPicPr>
          <p:cNvPr id="20484" name="Content Placeholder 4" descr="wacall"/>
          <p:cNvPicPr>
            <a:picLocks noGrp="1" noChangeAspect="1"/>
          </p:cNvPicPr>
          <p:nvPr>
            <p:ph sz="half" idx="2"/>
          </p:nvPr>
        </p:nvPicPr>
        <p:blipFill>
          <a:blip r:embed="rId1"/>
          <a:srcRect/>
          <a:stretch>
            <a:fillRect/>
          </a:stretch>
        </p:blipFill>
        <p:spPr>
          <a:xfrm>
            <a:off x="4681538" y="-20637"/>
            <a:ext cx="4465637" cy="952500"/>
          </a:xfr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p:nvPr/>
        </p:nvSpPr>
        <p:spPr>
          <a:xfrm>
            <a:off x="0" y="0"/>
            <a:ext cx="9144000" cy="685800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p>
            <a:endParaRPr lang="id-ID" altLang="x-none" dirty="0">
              <a:latin typeface="Arial" panose="020B0604020202020204" pitchFamily="34" charset="0"/>
              <a:ea typeface="SimSun" panose="02010600030101010101" pitchFamily="2" charset="-122"/>
            </a:endParaRPr>
          </a:p>
        </p:txBody>
      </p:sp>
      <p:pic>
        <p:nvPicPr>
          <p:cNvPr id="21507" name="Picture 3"/>
          <p:cNvPicPr>
            <a:picLocks noGrp="1" noChangeAspect="1"/>
          </p:cNvPicPr>
          <p:nvPr>
            <p:ph idx="4294967295"/>
          </p:nvPr>
        </p:nvPicPr>
        <p:blipFill>
          <a:blip r:embed="rId1"/>
          <a:srcRect/>
          <a:stretch>
            <a:fillRect/>
          </a:stretch>
        </p:blipFill>
        <p:spPr>
          <a:xfrm>
            <a:off x="0" y="3103563"/>
            <a:ext cx="9144000" cy="2798762"/>
          </a:xfrm>
          <a:ln/>
        </p:spPr>
      </p:pic>
      <p:sp>
        <p:nvSpPr>
          <p:cNvPr id="21508" name="Text Box 4"/>
          <p:cNvSpPr txBox="1"/>
          <p:nvPr/>
        </p:nvSpPr>
        <p:spPr>
          <a:xfrm>
            <a:off x="225425" y="92075"/>
            <a:ext cx="9144000" cy="1076325"/>
          </a:xfrm>
          <a:prstGeom prst="rect">
            <a:avLst/>
          </a:prstGeom>
          <a:noFill/>
          <a:ln w="9525">
            <a:noFill/>
          </a:ln>
        </p:spPr>
        <p:txBody>
          <a:bodyPr>
            <a:spAutoFit/>
          </a:bodyPr>
          <a:p>
            <a:pPr algn="ctr">
              <a:lnSpc>
                <a:spcPct val="100000"/>
              </a:lnSpc>
              <a:buClrTx/>
              <a:buSzTx/>
              <a:buFontTx/>
            </a:pPr>
            <a:r>
              <a:rPr lang="id-ID" altLang="en-US" sz="3200" b="1" dirty="0">
                <a:solidFill>
                  <a:schemeClr val="bg2"/>
                </a:solidFill>
                <a:latin typeface="Tahoma" panose="020B0604030504040204" pitchFamily="34" charset="0"/>
                <a:ea typeface="Arial Unicode MS" panose="020B0604020202020204" pitchFamily="34" charset="-128"/>
              </a:rPr>
              <a:t>Di</a:t>
            </a:r>
            <a:r>
              <a:rPr lang="en-US" altLang="x-none" sz="3200" b="1" dirty="0">
                <a:solidFill>
                  <a:schemeClr val="bg2"/>
                </a:solidFill>
                <a:latin typeface="Tahoma" panose="020B0604030504040204" pitchFamily="34" charset="0"/>
                <a:ea typeface="Arial Unicode MS" panose="020B0604020202020204" pitchFamily="34" charset="-128"/>
              </a:rPr>
              <a:t>perkirakan 40 exabytes </a:t>
            </a:r>
            <a:r>
              <a:rPr lang="id-ID" altLang="en-US" sz="3200" b="1" dirty="0">
                <a:solidFill>
                  <a:schemeClr val="bg2"/>
                </a:solidFill>
                <a:latin typeface="Tahoma" panose="020B0604030504040204" pitchFamily="34" charset="0"/>
                <a:ea typeface="Arial Unicode MS" panose="020B0604020202020204" pitchFamily="34" charset="-128"/>
              </a:rPr>
              <a:t>data</a:t>
            </a:r>
            <a:r>
              <a:rPr lang="en-US" altLang="x-none" sz="3200" b="1" dirty="0">
                <a:solidFill>
                  <a:schemeClr val="bg2"/>
                </a:solidFill>
                <a:latin typeface="Tahoma" panose="020B0604030504040204" pitchFamily="34" charset="0"/>
                <a:ea typeface="Arial Unicode MS" panose="020B0604020202020204" pitchFamily="34" charset="-128"/>
              </a:rPr>
              <a:t> (4.0 x 10</a:t>
            </a:r>
            <a:r>
              <a:rPr lang="en-US" altLang="x-none" sz="3200" b="1" baseline="30000" dirty="0">
                <a:solidFill>
                  <a:schemeClr val="bg2"/>
                </a:solidFill>
                <a:latin typeface="Tahoma" panose="020B0604030504040204" pitchFamily="34" charset="0"/>
                <a:ea typeface="Arial Unicode MS" panose="020B0604020202020204" pitchFamily="34" charset="-128"/>
              </a:rPr>
              <a:t>10</a:t>
            </a:r>
            <a:r>
              <a:rPr lang="en-US" altLang="x-none" sz="3200" b="1" dirty="0">
                <a:solidFill>
                  <a:schemeClr val="bg2"/>
                </a:solidFill>
                <a:latin typeface="Tahoma" panose="020B0604030504040204" pitchFamily="34" charset="0"/>
                <a:ea typeface="Arial Unicode MS" panose="020B0604020202020204" pitchFamily="34" charset="-128"/>
              </a:rPr>
              <a:t>)</a:t>
            </a:r>
            <a:endParaRPr lang="en-US" altLang="x-none" sz="3200" b="1" dirty="0">
              <a:solidFill>
                <a:schemeClr val="bg2"/>
              </a:solidFill>
              <a:latin typeface="Tahoma" panose="020B0604030504040204" pitchFamily="34" charset="0"/>
              <a:ea typeface="Arial Unicode MS" panose="020B0604020202020204" pitchFamily="34" charset="-128"/>
            </a:endParaRPr>
          </a:p>
          <a:p>
            <a:pPr algn="ctr">
              <a:lnSpc>
                <a:spcPct val="100000"/>
              </a:lnSpc>
              <a:buClrTx/>
              <a:buSzTx/>
              <a:buFontTx/>
            </a:pPr>
            <a:endParaRPr lang="en-US" altLang="x-none" sz="3200" b="1" dirty="0">
              <a:solidFill>
                <a:schemeClr val="bg2"/>
              </a:solidFill>
              <a:latin typeface="Tahoma" panose="020B0604030504040204" pitchFamily="34" charset="0"/>
              <a:ea typeface="Arial Unicode MS" panose="020B0604020202020204" pitchFamily="34" charset="-128"/>
            </a:endParaRPr>
          </a:p>
        </p:txBody>
      </p:sp>
      <p:sp>
        <p:nvSpPr>
          <p:cNvPr id="26628" name="Text Box 5"/>
          <p:cNvSpPr txBox="1"/>
          <p:nvPr/>
        </p:nvSpPr>
        <p:spPr>
          <a:xfrm>
            <a:off x="127000" y="2030413"/>
            <a:ext cx="9144000" cy="1198563"/>
          </a:xfrm>
          <a:prstGeom prst="rect">
            <a:avLst/>
          </a:prstGeom>
          <a:noFill/>
          <a:ln w="9525">
            <a:noFill/>
          </a:ln>
        </p:spPr>
        <p:txBody>
          <a:bodyPr>
            <a:spAutoFit/>
          </a:bodyPr>
          <a:lstStyle/>
          <a:p>
            <a:pPr marR="0" algn="ctr" defTabSz="449580">
              <a:lnSpc>
                <a:spcPct val="100000"/>
              </a:lnSpc>
              <a:buClrTx/>
              <a:buSzTx/>
              <a:buFontTx/>
              <a:defRPr/>
            </a:pPr>
            <a:r>
              <a:rPr kumimoji="0" lang="en-US" altLang="x-none" sz="3600" b="1" kern="1200" cap="none" spc="0" normalizeH="0" baseline="0" noProof="1">
                <a:solidFill>
                  <a:schemeClr val="bg2"/>
                </a:solidFill>
                <a:latin typeface="Tahoma" panose="020B0604030504040204" pitchFamily="34" charset="0"/>
                <a:ea typeface="Arial Unicode MS" panose="020B0604020202020204" pitchFamily="34" charset="-128"/>
                <a:cs typeface="+mn-cs"/>
              </a:rPr>
              <a:t> </a:t>
            </a:r>
            <a:r>
              <a:rPr kumimoji="0" lang="en-US" altLang="x-none" sz="3600" b="1" kern="1200" cap="none" spc="0" normalizeH="0" baseline="0" noProof="1">
                <a:solidFill>
                  <a:schemeClr val="accent6">
                    <a:lumMod val="10000"/>
                  </a:schemeClr>
                </a:solidFill>
                <a:latin typeface="Tahoma" panose="020B0604030504040204" pitchFamily="34" charset="0"/>
                <a:ea typeface="Arial Unicode MS" panose="020B0604020202020204" pitchFamily="34" charset="-128"/>
                <a:cs typeface="+mn-cs"/>
              </a:rPr>
              <a:t>diproduksi worldwide</a:t>
            </a:r>
            <a:r>
              <a:rPr kumimoji="0" lang="id-ID" altLang="en-US" sz="3600" b="1" kern="1200" cap="none" spc="0" normalizeH="0" baseline="0" noProof="1">
                <a:solidFill>
                  <a:schemeClr val="accent6">
                    <a:lumMod val="10000"/>
                  </a:schemeClr>
                </a:solidFill>
                <a:latin typeface="Tahoma" panose="020B0604030504040204" pitchFamily="34" charset="0"/>
                <a:ea typeface="Arial Unicode MS" panose="020B0604020202020204" pitchFamily="34" charset="-128"/>
                <a:cs typeface="+mn-cs"/>
              </a:rPr>
              <a:t>- tahun</a:t>
            </a:r>
            <a:r>
              <a:rPr kumimoji="0" lang="en-US" altLang="x-none" sz="3600" b="1" kern="1200" cap="none" spc="0" normalizeH="0" baseline="0" noProof="1">
                <a:solidFill>
                  <a:schemeClr val="accent6">
                    <a:lumMod val="10000"/>
                  </a:schemeClr>
                </a:solidFill>
                <a:latin typeface="Tahoma" panose="020B0604030504040204" pitchFamily="34" charset="0"/>
                <a:ea typeface="Arial Unicode MS" panose="020B0604020202020204" pitchFamily="34" charset="-128"/>
                <a:cs typeface="+mn-cs"/>
              </a:rPr>
              <a:t> </a:t>
            </a:r>
            <a:endParaRPr kumimoji="0" lang="en-US" altLang="x-none" sz="3600" b="1" kern="1200" cap="none" spc="0" normalizeH="0" baseline="0" noProof="1">
              <a:solidFill>
                <a:schemeClr val="accent6">
                  <a:lumMod val="10000"/>
                </a:schemeClr>
              </a:solidFill>
              <a:latin typeface="Tahoma" panose="020B0604030504040204" pitchFamily="34" charset="0"/>
              <a:ea typeface="Arial Unicode MS" panose="020B0604020202020204" pitchFamily="34" charset="-128"/>
              <a:cs typeface="+mn-cs"/>
            </a:endParaRPr>
          </a:p>
          <a:p>
            <a:pPr marR="0" defTabSz="449580">
              <a:lnSpc>
                <a:spcPct val="100000"/>
              </a:lnSpc>
              <a:buClrTx/>
              <a:buSzTx/>
              <a:buFontTx/>
              <a:defRPr/>
            </a:pPr>
            <a:endParaRPr kumimoji="0" lang="en-US" altLang="x-none" sz="3600" b="1" kern="1200" cap="none" spc="0" normalizeH="0" baseline="0" noProof="1">
              <a:solidFill>
                <a:schemeClr val="accent6">
                  <a:lumMod val="10000"/>
                </a:schemeClr>
              </a:solidFill>
              <a:latin typeface="Tahoma" panose="020B0604030504040204" pitchFamily="34" charset="0"/>
              <a:ea typeface="Arial Unicode MS" panose="020B0604020202020204" pitchFamily="34" charset="-128"/>
              <a:cs typeface="+mn-cs"/>
            </a:endParaRPr>
          </a:p>
        </p:txBody>
      </p:sp>
      <p:sp>
        <p:nvSpPr>
          <p:cNvPr id="21510" name="WordArt 6"/>
          <p:cNvSpPr>
            <a:spLocks noTextEdit="1"/>
          </p:cNvSpPr>
          <p:nvPr/>
        </p:nvSpPr>
        <p:spPr>
          <a:xfrm>
            <a:off x="687388" y="1196975"/>
            <a:ext cx="7345362" cy="647700"/>
          </a:xfrm>
          <a:prstGeom prst="rect">
            <a:avLst/>
          </a:prstGeom>
        </p:spPr>
        <p:txBody>
          <a:bodyPr wrap="none" fromWordArt="1">
            <a:prstTxWarp prst="textPlain">
              <a:avLst>
                <a:gd name="adj" fmla="val 50000"/>
              </a:avLst>
            </a:prstTxWarp>
            <a:normAutofit/>
          </a:bodyPr>
          <a:p>
            <a:pPr algn="ctr"/>
            <a:r>
              <a:rPr lang="en-US" sz="3600" b="1">
                <a:solidFill>
                  <a:srgbClr val="1A1A14"/>
                </a:solidFill>
                <a:latin typeface="Tahoma" panose="020B0604030504040204" pitchFamily="34" charset="0"/>
                <a:ea typeface="Tahoma" panose="020B0604030504040204" pitchFamily="34" charset="0"/>
              </a:rPr>
              <a:t>informasi baru-unik</a:t>
            </a:r>
            <a:endParaRPr lang="en-US" sz="3600" b="1">
              <a:solidFill>
                <a:srgbClr val="1A1A14"/>
              </a:solidFill>
              <a:latin typeface="Tahoma" panose="020B0604030504040204" pitchFamily="34" charset="0"/>
              <a:ea typeface="Tahoma" panose="020B0604030504040204" pitchFamily="34" charset="0"/>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p:nvPr/>
        </p:nvSpPr>
        <p:spPr>
          <a:xfrm>
            <a:off x="0" y="0"/>
            <a:ext cx="8493125" cy="6858000"/>
          </a:xfrm>
          <a:prstGeom prst="rect">
            <a:avLst/>
          </a:prstGeom>
          <a:solidFill>
            <a:srgbClr val="C0C0C0"/>
          </a:solidFill>
          <a:ln w="9525" cap="flat" cmpd="sng">
            <a:solidFill>
              <a:schemeClr val="tx1"/>
            </a:solidFill>
            <a:prstDash val="solid"/>
            <a:miter/>
            <a:headEnd type="none" w="med" len="med"/>
            <a:tailEnd type="none" w="med" len="med"/>
          </a:ln>
        </p:spPr>
        <p:txBody>
          <a:bodyPr wrap="none" anchor="ctr"/>
          <a:p>
            <a:endParaRPr lang="id-ID" altLang="x-none" dirty="0">
              <a:latin typeface="Arial" panose="020B0604020202020204" pitchFamily="34" charset="0"/>
              <a:ea typeface="SimSun" panose="02010600030101010101" pitchFamily="2" charset="-122"/>
            </a:endParaRPr>
          </a:p>
        </p:txBody>
      </p:sp>
      <p:sp>
        <p:nvSpPr>
          <p:cNvPr id="22531" name="WordArt 3"/>
          <p:cNvSpPr>
            <a:spLocks noTextEdit="1"/>
          </p:cNvSpPr>
          <p:nvPr/>
        </p:nvSpPr>
        <p:spPr>
          <a:xfrm>
            <a:off x="0" y="2852738"/>
            <a:ext cx="9144000" cy="4005262"/>
          </a:xfrm>
          <a:prstGeom prst="rect">
            <a:avLst/>
          </a:prstGeom>
        </p:spPr>
        <p:txBody>
          <a:bodyPr wrap="none" fromWordArt="1">
            <a:prstTxWarp prst="textPlain">
              <a:avLst>
                <a:gd name="adj" fmla="val 50000"/>
              </a:avLst>
            </a:prstTxWarp>
            <a:normAutofit/>
          </a:bodyPr>
          <a:p>
            <a:pPr algn="ctr"/>
            <a:endParaRPr lang="en-US" sz="2000" b="1">
              <a:solidFill>
                <a:srgbClr val="FF0000">
                  <a:alpha val="76862"/>
                </a:srgbClr>
              </a:solidFill>
              <a:latin typeface="Souvenir Lt BT" charset="0"/>
              <a:ea typeface="Souvenir Lt BT" charset="0"/>
            </a:endParaRPr>
          </a:p>
        </p:txBody>
      </p:sp>
      <p:sp>
        <p:nvSpPr>
          <p:cNvPr id="22532" name="WordArt 4"/>
          <p:cNvSpPr>
            <a:spLocks noTextEdit="1"/>
          </p:cNvSpPr>
          <p:nvPr/>
        </p:nvSpPr>
        <p:spPr>
          <a:xfrm>
            <a:off x="827088" y="620713"/>
            <a:ext cx="7480300" cy="504825"/>
          </a:xfrm>
          <a:prstGeom prst="rect">
            <a:avLst/>
          </a:prstGeom>
        </p:spPr>
        <p:txBody>
          <a:bodyPr wrap="none" fromWordArt="1">
            <a:prstTxWarp prst="textPlain">
              <a:avLst>
                <a:gd name="adj" fmla="val 50000"/>
              </a:avLst>
            </a:prstTxWarp>
            <a:normAutofit/>
          </a:bodyPr>
          <a:p>
            <a:pPr algn="ctr"/>
            <a:endParaRPr lang="en-US" sz="3600">
              <a:solidFill>
                <a:schemeClr val="tx1"/>
              </a:solidFill>
              <a:latin typeface="Souvenir Lt BT" charset="0"/>
              <a:ea typeface="Souvenir Lt BT" charset="0"/>
            </a:endParaRPr>
          </a:p>
        </p:txBody>
      </p:sp>
      <p:sp>
        <p:nvSpPr>
          <p:cNvPr id="22533" name="WordArt 5"/>
          <p:cNvSpPr>
            <a:spLocks noTextEdit="1"/>
          </p:cNvSpPr>
          <p:nvPr/>
        </p:nvSpPr>
        <p:spPr>
          <a:xfrm>
            <a:off x="827088" y="2060575"/>
            <a:ext cx="7480300" cy="647700"/>
          </a:xfrm>
          <a:prstGeom prst="rect">
            <a:avLst/>
          </a:prstGeom>
        </p:spPr>
        <p:txBody>
          <a:bodyPr wrap="none" fromWordArt="1">
            <a:prstTxWarp prst="textPlain">
              <a:avLst>
                <a:gd name="adj" fmla="val 50000"/>
              </a:avLst>
            </a:prstTxWarp>
            <a:normAutofit/>
          </a:bodyPr>
          <a:p>
            <a:pPr algn="ctr"/>
            <a:endParaRPr lang="en-US" sz="3600" b="1">
              <a:solidFill>
                <a:srgbClr val="FF6600"/>
              </a:solidFill>
              <a:latin typeface="Souvenir Lt BT" charset="0"/>
              <a:ea typeface="Souvenir Lt BT" charset="0"/>
            </a:endParaRPr>
          </a:p>
        </p:txBody>
      </p:sp>
      <p:sp>
        <p:nvSpPr>
          <p:cNvPr id="22534" name="WordArt 6"/>
          <p:cNvSpPr>
            <a:spLocks noTextEdit="1"/>
          </p:cNvSpPr>
          <p:nvPr/>
        </p:nvSpPr>
        <p:spPr>
          <a:xfrm>
            <a:off x="1009650" y="1268413"/>
            <a:ext cx="7297738" cy="4083050"/>
          </a:xfrm>
          <a:prstGeom prst="rect">
            <a:avLst/>
          </a:prstGeom>
        </p:spPr>
        <p:txBody>
          <a:bodyPr wrap="none" fromWordArt="1">
            <a:prstTxWarp prst="textCircle">
              <a:avLst>
                <a:gd name="adj" fmla="val 10800000"/>
              </a:avLst>
            </a:prstTxWarp>
            <a:normAutofit/>
          </a:bodyPr>
          <a:p>
            <a:pPr algn="ctr"/>
            <a:r>
              <a:rPr lang="en-US" sz="3200" b="1">
                <a:solidFill>
                  <a:srgbClr val="1A1A14"/>
                </a:solidFill>
                <a:latin typeface="+mj-lt" charset="0"/>
                <a:ea typeface="+mj-lt" charset="0"/>
              </a:rPr>
              <a:t>Kecepatan perubahan technologi &amp; ilmu pengetahuan </a:t>
            </a:r>
            <a:endParaRPr lang="en-US" sz="3200" b="1">
              <a:solidFill>
                <a:srgbClr val="1A1A14"/>
              </a:solidFill>
              <a:latin typeface="+mj-lt" charset="0"/>
              <a:ea typeface="+mj-lt" charset="0"/>
            </a:endParaRPr>
          </a:p>
          <a:p>
            <a:pPr algn="ctr"/>
            <a:r>
              <a:rPr lang="en-US" sz="3200" b="1">
                <a:solidFill>
                  <a:srgbClr val="1A1A14"/>
                </a:solidFill>
                <a:latin typeface="+mj-lt" charset="0"/>
                <a:ea typeface="+mj-lt" charset="0"/>
              </a:rPr>
              <a:t> --&gt; mempercepat ketertinggalan</a:t>
            </a:r>
            <a:endParaRPr lang="en-US" sz="3200" b="1">
              <a:solidFill>
                <a:srgbClr val="1A1A14"/>
              </a:solidFill>
              <a:latin typeface="+mj-lt" charset="0"/>
              <a:ea typeface="+mj-lt" charset="0"/>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1"/>
          <p:cNvSpPr>
            <a:spLocks noGrp="1" noChangeArrowheads="1"/>
          </p:cNvSpPr>
          <p:nvPr>
            <p:ph type="title"/>
          </p:nvPr>
        </p:nvSpPr>
        <p:spPr>
          <a:xfrm>
            <a:off x="827088" y="333375"/>
            <a:ext cx="7358063" cy="1390650"/>
          </a:xfrm>
        </p:spPr>
        <p:txBody>
          <a:bodyPr vert="horz" wrap="square" lIns="0" tIns="45720" rIns="0" bIns="45720" numCol="1" rtlCol="0" anchor="ctr" anchorCtr="0" compatLnSpc="1">
            <a:noAutofit/>
          </a:bodyPr>
          <a:lstStyle/>
          <a:p>
            <a:pPr marL="0" marR="0" lvl="0" indent="0" algn="l" defTabSz="914400" rtl="0" eaLnBrk="1" fontAlgn="auto" latinLnBrk="0" hangingPunct="1">
              <a:lnSpc>
                <a:spcPct val="100000"/>
              </a:lnSpc>
              <a:spcBef>
                <a:spcPct val="0"/>
              </a:spcBef>
              <a:spcAft>
                <a:spcPts val="0"/>
              </a:spcAft>
              <a:buClrTx/>
              <a:buSzTx/>
              <a:buFontTx/>
              <a:buNone/>
              <a:tabLst>
                <a:tab pos="15875" algn="l"/>
                <a:tab pos="639445" algn="l"/>
                <a:tab pos="1282700" algn="l"/>
                <a:tab pos="1925320" algn="l"/>
                <a:tab pos="2568575" algn="l"/>
                <a:tab pos="3211195" algn="l"/>
                <a:tab pos="3854450" algn="l"/>
                <a:tab pos="4497070" algn="l"/>
                <a:tab pos="5140325" algn="l"/>
                <a:tab pos="5782945" algn="l"/>
                <a:tab pos="6426200" algn="l"/>
                <a:tab pos="7068820" algn="l"/>
                <a:tab pos="7712075" algn="l"/>
                <a:tab pos="8354695" algn="l"/>
                <a:tab pos="8997950" algn="l"/>
                <a:tab pos="9640570" algn="l"/>
                <a:tab pos="10283825" algn="l"/>
                <a:tab pos="10926445" algn="l"/>
              </a:tabLst>
              <a:defRPr/>
            </a:pPr>
            <a:r>
              <a:rPr kumimoji="0" lang="en-GB" sz="4600" b="0" i="0" u="none" strike="noStrike" kern="1200" cap="none" spc="-100" normalizeH="0" baseline="0" noProof="0" dirty="0" smtClean="0">
                <a:ln>
                  <a:noFill/>
                </a:ln>
                <a:solidFill>
                  <a:schemeClr val="tx2"/>
                </a:solidFill>
                <a:effectLst/>
                <a:uLnTx/>
                <a:uFillTx/>
                <a:latin typeface="+mj-lt"/>
                <a:ea typeface="+mj-ea"/>
                <a:cs typeface="+mj-cs"/>
              </a:rPr>
              <a:t>Era </a:t>
            </a:r>
            <a:r>
              <a:rPr kumimoji="0" lang="id-ID" sz="4600" b="0" i="0" u="none" strike="noStrike" kern="1200" cap="none" spc="-100" normalizeH="0" baseline="0" noProof="0" dirty="0" smtClean="0">
                <a:ln>
                  <a:noFill/>
                </a:ln>
                <a:solidFill>
                  <a:schemeClr val="tx2"/>
                </a:solidFill>
                <a:effectLst/>
                <a:uLnTx/>
                <a:uFillTx/>
                <a:latin typeface="+mj-lt"/>
                <a:ea typeface="+mj-ea"/>
                <a:cs typeface="+mj-cs"/>
              </a:rPr>
              <a:t>kolaboratif </a:t>
            </a:r>
            <a:r>
              <a:rPr kumimoji="0" lang="en-GB" sz="4600" b="0" i="0" u="none" strike="noStrike" kern="1200" cap="none" spc="-100" normalizeH="0" baseline="0" noProof="0" dirty="0" err="1" smtClean="0">
                <a:ln>
                  <a:noFill/>
                </a:ln>
                <a:solidFill>
                  <a:schemeClr val="tx2"/>
                </a:solidFill>
                <a:effectLst/>
                <a:uLnTx/>
                <a:uFillTx/>
                <a:latin typeface="+mj-lt"/>
                <a:ea typeface="+mj-ea"/>
                <a:cs typeface="+mj-cs"/>
              </a:rPr>
              <a:t>Informasi</a:t>
            </a:r>
            <a:endParaRPr kumimoji="0" lang="en-GB" sz="4600" b="0" i="0" u="none" strike="noStrike" kern="1200" cap="none" spc="-100" normalizeH="0" baseline="0" noProof="0" dirty="0" smtClean="0">
              <a:ln>
                <a:noFill/>
              </a:ln>
              <a:solidFill>
                <a:schemeClr val="tx2"/>
              </a:solidFill>
              <a:effectLst/>
              <a:uLnTx/>
              <a:uFillTx/>
              <a:latin typeface="+mj-lt"/>
              <a:ea typeface="+mj-ea"/>
              <a:cs typeface="+mj-cs"/>
            </a:endParaRPr>
          </a:p>
        </p:txBody>
      </p:sp>
      <p:sp>
        <p:nvSpPr>
          <p:cNvPr id="23555" name="Text Box 7"/>
          <p:cNvSpPr txBox="1"/>
          <p:nvPr/>
        </p:nvSpPr>
        <p:spPr>
          <a:xfrm>
            <a:off x="71438" y="2347913"/>
            <a:ext cx="3590925" cy="436562"/>
          </a:xfrm>
          <a:prstGeom prst="rect">
            <a:avLst/>
          </a:prstGeom>
          <a:noFill/>
          <a:ln w="9525">
            <a:noFill/>
          </a:ln>
        </p:spPr>
        <p:txBody>
          <a:bodyPr wrap="none">
            <a:spAutoFit/>
          </a:bodyPr>
          <a:p>
            <a:r>
              <a:rPr lang="id-ID" altLang="x-none" sz="2400" dirty="0">
                <a:solidFill>
                  <a:schemeClr val="tx1"/>
                </a:solidFill>
                <a:latin typeface="Arial" panose="020B0604020202020204" pitchFamily="34" charset="0"/>
                <a:ea typeface="SimSun" panose="02010600030101010101" pitchFamily="2" charset="-122"/>
              </a:rPr>
              <a:t>Computer &amp; other device</a:t>
            </a:r>
            <a:endParaRPr lang="en-US" altLang="x-none" sz="2400" dirty="0">
              <a:solidFill>
                <a:schemeClr val="tx1"/>
              </a:solidFill>
              <a:latin typeface="Arial" panose="020B0604020202020204" pitchFamily="34" charset="0"/>
              <a:ea typeface="SimSun" panose="02010600030101010101" pitchFamily="2" charset="-122"/>
            </a:endParaRPr>
          </a:p>
        </p:txBody>
      </p:sp>
      <p:grpSp>
        <p:nvGrpSpPr>
          <p:cNvPr id="23556" name="Group 16"/>
          <p:cNvGrpSpPr/>
          <p:nvPr/>
        </p:nvGrpSpPr>
        <p:grpSpPr>
          <a:xfrm>
            <a:off x="3132138" y="2771775"/>
            <a:ext cx="2266950" cy="2043113"/>
            <a:chOff x="3742" y="935"/>
            <a:chExt cx="1769" cy="1668"/>
          </a:xfrm>
        </p:grpSpPr>
        <p:pic>
          <p:nvPicPr>
            <p:cNvPr id="23564" name="Picture 5" descr="binary640"/>
            <p:cNvPicPr>
              <a:picLocks noChangeAspect="1"/>
            </p:cNvPicPr>
            <p:nvPr/>
          </p:nvPicPr>
          <p:blipFill>
            <a:blip r:embed="rId1"/>
            <a:stretch>
              <a:fillRect/>
            </a:stretch>
          </p:blipFill>
          <p:spPr>
            <a:xfrm>
              <a:off x="3833" y="1026"/>
              <a:ext cx="1628" cy="1221"/>
            </a:xfrm>
            <a:prstGeom prst="rect">
              <a:avLst/>
            </a:prstGeom>
            <a:noFill/>
            <a:ln w="9525">
              <a:noFill/>
            </a:ln>
          </p:spPr>
        </p:pic>
        <p:sp>
          <p:nvSpPr>
            <p:cNvPr id="6158" name="Rectangle 14"/>
            <p:cNvSpPr>
              <a:spLocks noChangeArrowheads="1"/>
            </p:cNvSpPr>
            <p:nvPr/>
          </p:nvSpPr>
          <p:spPr bwMode="auto">
            <a:xfrm>
              <a:off x="3742" y="935"/>
              <a:ext cx="1769" cy="1588"/>
            </a:xfrm>
            <a:prstGeom prst="rect">
              <a:avLst/>
            </a:prstGeom>
            <a:gradFill rotWithShape="1">
              <a:gsLst>
                <a:gs pos="0">
                  <a:schemeClr val="bg1">
                    <a:alpha val="70000"/>
                  </a:schemeClr>
                </a:gs>
                <a:gs pos="100000">
                  <a:schemeClr val="bg1">
                    <a:gamma/>
                    <a:tint val="40392"/>
                    <a:invGamma/>
                    <a:alpha val="36000"/>
                  </a:schemeClr>
                </a:gs>
              </a:gsLst>
              <a:path path="shape">
                <a:fillToRect l="50000" t="50000" r="50000" b="50000"/>
              </a:path>
            </a:gradFill>
            <a:ln w="9525">
              <a:noFill/>
              <a:miter lim="800000"/>
            </a:ln>
            <a:effectLst/>
          </p:spPr>
          <p:txBody>
            <a:bodyPr wrap="none" anchor="ctr"/>
            <a:lstStyle/>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id-ID" sz="18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23566" name="Text Box 8"/>
            <p:cNvSpPr txBox="1"/>
            <p:nvPr/>
          </p:nvSpPr>
          <p:spPr>
            <a:xfrm>
              <a:off x="4378" y="2251"/>
              <a:ext cx="646" cy="352"/>
            </a:xfrm>
            <a:prstGeom prst="rect">
              <a:avLst/>
            </a:prstGeom>
            <a:noFill/>
            <a:ln w="9525">
              <a:noFill/>
            </a:ln>
          </p:spPr>
          <p:txBody>
            <a:bodyPr wrap="none">
              <a:spAutoFit/>
            </a:bodyPr>
            <a:p>
              <a:r>
                <a:rPr lang="en-US" altLang="x-none" sz="2400" dirty="0">
                  <a:solidFill>
                    <a:schemeClr val="tx1"/>
                  </a:solidFill>
                  <a:latin typeface="Arial" panose="020B0604020202020204" pitchFamily="34" charset="0"/>
                  <a:ea typeface="SimSun" panose="02010600030101010101" pitchFamily="2" charset="-122"/>
                </a:rPr>
                <a:t>Data</a:t>
              </a:r>
              <a:endParaRPr lang="en-US" altLang="x-none" sz="2400" dirty="0">
                <a:solidFill>
                  <a:schemeClr val="tx1"/>
                </a:solidFill>
                <a:latin typeface="Arial" panose="020B0604020202020204" pitchFamily="34" charset="0"/>
                <a:ea typeface="SimSun" panose="02010600030101010101" pitchFamily="2" charset="-122"/>
              </a:endParaRPr>
            </a:p>
          </p:txBody>
        </p:sp>
      </p:grpSp>
      <p:grpSp>
        <p:nvGrpSpPr>
          <p:cNvPr id="23557" name="Group 17"/>
          <p:cNvGrpSpPr/>
          <p:nvPr/>
        </p:nvGrpSpPr>
        <p:grpSpPr>
          <a:xfrm>
            <a:off x="6122988" y="2486025"/>
            <a:ext cx="2808287" cy="2592388"/>
            <a:chOff x="2109" y="2160"/>
            <a:chExt cx="2132" cy="1996"/>
          </a:xfrm>
        </p:grpSpPr>
        <p:pic>
          <p:nvPicPr>
            <p:cNvPr id="23561" name="Picture 11"/>
            <p:cNvPicPr>
              <a:picLocks noChangeAspect="1"/>
            </p:cNvPicPr>
            <p:nvPr/>
          </p:nvPicPr>
          <p:blipFill>
            <a:blip r:embed="rId2"/>
            <a:stretch>
              <a:fillRect/>
            </a:stretch>
          </p:blipFill>
          <p:spPr>
            <a:xfrm>
              <a:off x="2154" y="2523"/>
              <a:ext cx="2018" cy="1515"/>
            </a:xfrm>
            <a:prstGeom prst="rect">
              <a:avLst/>
            </a:prstGeom>
            <a:noFill/>
            <a:ln w="9525">
              <a:noFill/>
            </a:ln>
          </p:spPr>
        </p:pic>
        <p:sp>
          <p:nvSpPr>
            <p:cNvPr id="6156" name="Rectangle 12"/>
            <p:cNvSpPr>
              <a:spLocks noChangeArrowheads="1"/>
            </p:cNvSpPr>
            <p:nvPr/>
          </p:nvSpPr>
          <p:spPr bwMode="auto">
            <a:xfrm>
              <a:off x="2109" y="2160"/>
              <a:ext cx="2132" cy="1996"/>
            </a:xfrm>
            <a:prstGeom prst="rect">
              <a:avLst/>
            </a:prstGeom>
            <a:gradFill rotWithShape="1">
              <a:gsLst>
                <a:gs pos="0">
                  <a:schemeClr val="bg1">
                    <a:alpha val="70000"/>
                  </a:schemeClr>
                </a:gs>
                <a:gs pos="100000">
                  <a:schemeClr val="bg1">
                    <a:gamma/>
                    <a:tint val="40392"/>
                    <a:invGamma/>
                    <a:alpha val="36000"/>
                  </a:schemeClr>
                </a:gs>
              </a:gsLst>
              <a:path path="shape">
                <a:fillToRect l="50000" t="50000" r="50000" b="50000"/>
              </a:path>
            </a:gradFill>
            <a:ln w="9525">
              <a:noFill/>
              <a:miter lim="800000"/>
            </a:ln>
            <a:effectLst/>
          </p:spPr>
          <p:txBody>
            <a:bodyPr wrap="none" anchor="ctr"/>
            <a:lstStyle/>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id-ID" sz="18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23563" name="Text Box 15"/>
            <p:cNvSpPr txBox="1"/>
            <p:nvPr/>
          </p:nvSpPr>
          <p:spPr>
            <a:xfrm>
              <a:off x="2700" y="2205"/>
              <a:ext cx="1105" cy="333"/>
            </a:xfrm>
            <a:prstGeom prst="rect">
              <a:avLst/>
            </a:prstGeom>
            <a:noFill/>
            <a:ln w="9525">
              <a:noFill/>
            </a:ln>
          </p:spPr>
          <p:txBody>
            <a:bodyPr wrap="none">
              <a:spAutoFit/>
            </a:bodyPr>
            <a:p>
              <a:r>
                <a:rPr lang="en-US" altLang="x-none" sz="2400" dirty="0">
                  <a:solidFill>
                    <a:schemeClr val="tx1"/>
                  </a:solidFill>
                  <a:latin typeface="Arial" panose="020B0604020202020204" pitchFamily="34" charset="0"/>
                  <a:ea typeface="SimSun" panose="02010600030101010101" pitchFamily="2" charset="-122"/>
                </a:rPr>
                <a:t>Networks</a:t>
              </a:r>
              <a:endParaRPr lang="en-US" altLang="x-none" sz="2400" dirty="0">
                <a:solidFill>
                  <a:schemeClr val="tx1"/>
                </a:solidFill>
                <a:latin typeface="Arial" panose="020B0604020202020204" pitchFamily="34" charset="0"/>
                <a:ea typeface="SimSun" panose="02010600030101010101" pitchFamily="2" charset="-122"/>
              </a:endParaRPr>
            </a:p>
          </p:txBody>
        </p:sp>
      </p:grpSp>
      <p:sp>
        <p:nvSpPr>
          <p:cNvPr id="23558" name="Text Box 19"/>
          <p:cNvSpPr txBox="1"/>
          <p:nvPr/>
        </p:nvSpPr>
        <p:spPr>
          <a:xfrm>
            <a:off x="2555875" y="4076700"/>
            <a:ext cx="584200" cy="857250"/>
          </a:xfrm>
          <a:prstGeom prst="rect">
            <a:avLst/>
          </a:prstGeom>
          <a:noFill/>
          <a:ln w="9525">
            <a:noFill/>
          </a:ln>
        </p:spPr>
        <p:txBody>
          <a:bodyPr wrap="none">
            <a:spAutoFit/>
          </a:bodyPr>
          <a:p>
            <a:r>
              <a:rPr lang="en-US" altLang="x-none" sz="5400" dirty="0">
                <a:solidFill>
                  <a:schemeClr val="tx1"/>
                </a:solidFill>
                <a:latin typeface="Arial" panose="020B0604020202020204" pitchFamily="34" charset="0"/>
                <a:ea typeface="SimSun" panose="02010600030101010101" pitchFamily="2" charset="-122"/>
              </a:rPr>
              <a:t>+</a:t>
            </a:r>
            <a:endParaRPr lang="en-US" altLang="x-none" sz="5400" dirty="0">
              <a:solidFill>
                <a:schemeClr val="tx1"/>
              </a:solidFill>
              <a:latin typeface="Arial" panose="020B0604020202020204" pitchFamily="34" charset="0"/>
              <a:ea typeface="SimSun" panose="02010600030101010101" pitchFamily="2" charset="-122"/>
            </a:endParaRPr>
          </a:p>
        </p:txBody>
      </p:sp>
      <p:sp>
        <p:nvSpPr>
          <p:cNvPr id="23559" name="Text Box 20"/>
          <p:cNvSpPr txBox="1"/>
          <p:nvPr/>
        </p:nvSpPr>
        <p:spPr>
          <a:xfrm>
            <a:off x="5500688" y="4084638"/>
            <a:ext cx="584200" cy="857250"/>
          </a:xfrm>
          <a:prstGeom prst="rect">
            <a:avLst/>
          </a:prstGeom>
          <a:noFill/>
          <a:ln w="9525">
            <a:noFill/>
          </a:ln>
        </p:spPr>
        <p:txBody>
          <a:bodyPr wrap="none">
            <a:spAutoFit/>
          </a:bodyPr>
          <a:p>
            <a:r>
              <a:rPr lang="en-US" altLang="x-none" sz="5400" dirty="0">
                <a:solidFill>
                  <a:schemeClr val="tx1"/>
                </a:solidFill>
                <a:latin typeface="Arial" panose="020B0604020202020204" pitchFamily="34" charset="0"/>
                <a:ea typeface="SimSun" panose="02010600030101010101" pitchFamily="2" charset="-122"/>
              </a:rPr>
              <a:t>+</a:t>
            </a:r>
            <a:endParaRPr lang="en-US" altLang="x-none" sz="5400" dirty="0">
              <a:solidFill>
                <a:schemeClr val="tx1"/>
              </a:solidFill>
              <a:latin typeface="Arial" panose="020B0604020202020204" pitchFamily="34" charset="0"/>
              <a:ea typeface="SimSun" panose="02010600030101010101" pitchFamily="2" charset="-122"/>
            </a:endParaRPr>
          </a:p>
        </p:txBody>
      </p:sp>
      <p:pic>
        <p:nvPicPr>
          <p:cNvPr id="23560" name="Picture 1"/>
          <p:cNvPicPr>
            <a:picLocks noChangeAspect="1"/>
          </p:cNvPicPr>
          <p:nvPr/>
        </p:nvPicPr>
        <p:blipFill>
          <a:blip r:embed="rId3"/>
          <a:stretch>
            <a:fillRect/>
          </a:stretch>
        </p:blipFill>
        <p:spPr>
          <a:xfrm>
            <a:off x="26988" y="2857500"/>
            <a:ext cx="2495550" cy="2084388"/>
          </a:xfrm>
          <a:prstGeom prst="rect">
            <a:avLst/>
          </a:prstGeom>
          <a:noFill/>
          <a:ln w="9525">
            <a:noFill/>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1"/>
          <p:cNvSpPr>
            <a:spLocks noGrp="1" noChangeArrowheads="1"/>
          </p:cNvSpPr>
          <p:nvPr>
            <p:ph type="title"/>
          </p:nvPr>
        </p:nvSpPr>
        <p:spPr>
          <a:xfrm>
            <a:off x="382588" y="404813"/>
            <a:ext cx="7358063" cy="889000"/>
          </a:xfrm>
        </p:spPr>
        <p:txBody>
          <a:bodyPr vert="horz" wrap="square" lIns="0" tIns="45720" rIns="0" bIns="45720" numCol="1" rtlCol="0" anchor="ctr" anchorCtr="0" compatLnSpc="1">
            <a:noAutofit/>
          </a:bodyPr>
          <a:lstStyle/>
          <a:p>
            <a:pPr marL="0" marR="0" lvl="0" indent="0" algn="l" defTabSz="914400" rtl="0" eaLnBrk="1" fontAlgn="auto" latinLnBrk="0" hangingPunct="1">
              <a:lnSpc>
                <a:spcPct val="100000"/>
              </a:lnSpc>
              <a:spcBef>
                <a:spcPct val="0"/>
              </a:spcBef>
              <a:spcAft>
                <a:spcPts val="0"/>
              </a:spcAft>
              <a:buClrTx/>
              <a:buSzTx/>
              <a:buFontTx/>
              <a:buNone/>
              <a:tabLst>
                <a:tab pos="15875" algn="l"/>
                <a:tab pos="639445" algn="l"/>
                <a:tab pos="1282700" algn="l"/>
                <a:tab pos="1925320" algn="l"/>
                <a:tab pos="2568575" algn="l"/>
                <a:tab pos="3211195" algn="l"/>
                <a:tab pos="3854450" algn="l"/>
                <a:tab pos="4497070" algn="l"/>
                <a:tab pos="5140325" algn="l"/>
                <a:tab pos="5782945" algn="l"/>
                <a:tab pos="6426200" algn="l"/>
                <a:tab pos="7068820" algn="l"/>
                <a:tab pos="7712075" algn="l"/>
                <a:tab pos="8354695" algn="l"/>
                <a:tab pos="8997950" algn="l"/>
                <a:tab pos="9640570" algn="l"/>
                <a:tab pos="10283825" algn="l"/>
                <a:tab pos="10926445" algn="l"/>
              </a:tabLst>
              <a:defRPr/>
            </a:pPr>
            <a:r>
              <a:rPr kumimoji="0" lang="id-ID" altLang="en-GB" sz="3600" b="0" i="0" u="none" strike="noStrike" kern="1200" cap="none" spc="-100" normalizeH="0" baseline="0" noProof="0" dirty="0" smtClean="0">
                <a:ln>
                  <a:noFill/>
                </a:ln>
                <a:solidFill>
                  <a:schemeClr val="accent6">
                    <a:lumMod val="10000"/>
                  </a:schemeClr>
                </a:solidFill>
                <a:effectLst/>
                <a:uLnTx/>
                <a:uFillTx/>
                <a:latin typeface="+mj-lt"/>
                <a:ea typeface="+mj-ea"/>
                <a:cs typeface="+mj-cs"/>
              </a:rPr>
              <a:t>Apa Yang Unik --&gt; KOMPUTER</a:t>
            </a:r>
            <a:endParaRPr kumimoji="0" lang="id-ID" altLang="en-GB" sz="3600" b="0" i="0" u="none" strike="noStrike" kern="1200" cap="none" spc="-100" normalizeH="0" baseline="0" noProof="0" dirty="0" smtClean="0">
              <a:ln>
                <a:noFill/>
              </a:ln>
              <a:solidFill>
                <a:schemeClr val="accent6">
                  <a:lumMod val="10000"/>
                </a:schemeClr>
              </a:solidFill>
              <a:effectLst/>
              <a:uLnTx/>
              <a:uFillTx/>
              <a:latin typeface="+mj-lt"/>
              <a:ea typeface="+mj-ea"/>
              <a:cs typeface="+mj-cs"/>
            </a:endParaRPr>
          </a:p>
        </p:txBody>
      </p:sp>
      <p:sp>
        <p:nvSpPr>
          <p:cNvPr id="32770" name="Rectangle 2"/>
          <p:cNvSpPr>
            <a:spLocks noGrp="1"/>
          </p:cNvSpPr>
          <p:nvPr>
            <p:ph type="subTitle" idx="4294967295"/>
          </p:nvPr>
        </p:nvSpPr>
        <p:spPr>
          <a:xfrm>
            <a:off x="0" y="2349500"/>
            <a:ext cx="7092950" cy="3678238"/>
          </a:xfrm>
        </p:spPr>
        <p:txBody>
          <a:bodyPr vert="horz" wrap="square" lIns="0" tIns="45720" rIns="0" bIns="45720" numCol="1" anchor="ctr" anchorCtr="0" compatLnSpc="1"/>
          <a:lstStyle>
            <a:lvl1pPr marL="0" lvl="0" indent="0" algn="ctr">
              <a:buClrTx/>
              <a:buSzTx/>
              <a:buFontTx/>
              <a:defRPr/>
            </a:lvl1pPr>
            <a:lvl2pPr marL="457200" lvl="1" indent="0" algn="ctr">
              <a:buClrTx/>
              <a:buSzTx/>
              <a:buFontTx/>
              <a:defRPr/>
            </a:lvl2pPr>
            <a:lvl3pPr marL="914400" lvl="2" indent="0" algn="ctr">
              <a:buClrTx/>
              <a:buSzTx/>
              <a:buFontTx/>
              <a:defRPr/>
            </a:lvl3pPr>
            <a:lvl4pPr marL="1371600" lvl="3" indent="0" algn="ctr">
              <a:buClrTx/>
              <a:buSzTx/>
              <a:buFontTx/>
              <a:defRPr/>
            </a:lvl4pPr>
            <a:lvl5pPr marL="1828800" lvl="4" indent="0" algn="ctr">
              <a:buClrTx/>
              <a:buSzTx/>
              <a:buFontTx/>
              <a:defRPr/>
            </a:lvl5pPr>
          </a:lstStyle>
          <a:p>
            <a:pPr marL="342900" marR="0" lvl="0" indent="0" algn="l" defTabSz="914400" rtl="0" eaLnBrk="1" fontAlgn="base" latinLnBrk="0" hangingPunct="1">
              <a:lnSpc>
                <a:spcPct val="100000"/>
              </a:lnSpc>
              <a:spcBef>
                <a:spcPct val="20000"/>
              </a:spcBef>
              <a:spcAft>
                <a:spcPct val="0"/>
              </a:spcAft>
              <a:buClr>
                <a:schemeClr val="accent1"/>
              </a:buClr>
              <a:buSzTx/>
              <a:buFontTx/>
              <a:buNone/>
              <a:tabLst>
                <a:tab pos="15875" algn="l"/>
                <a:tab pos="640080" algn="l"/>
                <a:tab pos="1282700" algn="l"/>
                <a:tab pos="1925955" algn="l"/>
                <a:tab pos="2568575" algn="l"/>
                <a:tab pos="3211830" algn="l"/>
                <a:tab pos="3854450" algn="l"/>
                <a:tab pos="4497705" algn="l"/>
                <a:tab pos="5140325" algn="l"/>
                <a:tab pos="5783580" algn="l"/>
                <a:tab pos="6426200" algn="l"/>
                <a:tab pos="7069455" algn="l"/>
                <a:tab pos="7712075" algn="l"/>
                <a:tab pos="8355330" algn="l"/>
                <a:tab pos="8997950" algn="l"/>
                <a:tab pos="9641205" algn="l"/>
                <a:tab pos="10283825" algn="l"/>
                <a:tab pos="10927080" algn="l"/>
              </a:tabLst>
              <a:defRPr/>
            </a:pPr>
            <a:r>
              <a:rPr kumimoji="0" lang="id-ID" altLang="en-US" sz="3200" b="0" i="0" u="none" strike="noStrike" kern="1200" cap="none" spc="0" normalizeH="0" baseline="0" noProof="1">
                <a:ln>
                  <a:noFill/>
                </a:ln>
                <a:solidFill>
                  <a:schemeClr val="accent6">
                    <a:lumMod val="10000"/>
                  </a:schemeClr>
                </a:solidFill>
                <a:effectLst/>
                <a:uLnTx/>
                <a:uFillTx/>
                <a:latin typeface="+mn-lt"/>
                <a:ea typeface="+mn-ea"/>
                <a:cs typeface="+mn-cs"/>
              </a:rPr>
              <a:t>Hampir semua hal dikerjakan menggunakan </a:t>
            </a:r>
            <a:r>
              <a:rPr kumimoji="0" lang="en-US" altLang="x-none" sz="3200" b="0" i="0" u="none" strike="noStrike" kern="1200" cap="none" spc="0" normalizeH="0" baseline="0" noProof="1">
                <a:ln>
                  <a:noFill/>
                </a:ln>
                <a:solidFill>
                  <a:schemeClr val="accent6">
                    <a:lumMod val="10000"/>
                  </a:schemeClr>
                </a:solidFill>
                <a:effectLst/>
                <a:uLnTx/>
                <a:uFillTx/>
                <a:latin typeface="+mn-lt"/>
                <a:ea typeface="+mn-ea"/>
                <a:cs typeface="+mn-cs"/>
              </a:rPr>
              <a:t>Komputer Komputer </a:t>
            </a:r>
            <a:r>
              <a:rPr kumimoji="0" lang="id-ID" altLang="en-US" sz="3200" b="0" i="0" u="none" strike="noStrike" kern="1200" cap="none" spc="0" normalizeH="0" baseline="0" noProof="1">
                <a:ln>
                  <a:noFill/>
                </a:ln>
                <a:solidFill>
                  <a:schemeClr val="accent6">
                    <a:lumMod val="10000"/>
                  </a:schemeClr>
                </a:solidFill>
                <a:effectLst/>
                <a:uLnTx/>
                <a:uFillTx/>
                <a:latin typeface="+mn-lt"/>
                <a:ea typeface="+mn-ea"/>
                <a:cs typeface="+mn-cs"/>
              </a:rPr>
              <a:t>Komputer </a:t>
            </a:r>
            <a:r>
              <a:rPr kumimoji="0" lang="en-US" altLang="x-none" sz="3200" b="0" i="0" u="none" strike="noStrike" kern="1200" cap="none" spc="0" normalizeH="0" baseline="0" noProof="1">
                <a:ln>
                  <a:noFill/>
                </a:ln>
                <a:solidFill>
                  <a:schemeClr val="accent6">
                    <a:lumMod val="10000"/>
                  </a:schemeClr>
                </a:solidFill>
                <a:effectLst/>
                <a:uLnTx/>
                <a:uFillTx/>
                <a:latin typeface="+mn-lt"/>
                <a:ea typeface="+mn-ea"/>
                <a:cs typeface="+mn-cs"/>
              </a:rPr>
              <a:t>tidak perlu tidur</a:t>
            </a:r>
            <a:endParaRPr kumimoji="0" lang="en-US" altLang="x-none" sz="3200" b="0" i="0" u="none" strike="noStrike" kern="1200" cap="none" spc="0" normalizeH="0" baseline="0" noProof="1">
              <a:ln>
                <a:noFill/>
              </a:ln>
              <a:solidFill>
                <a:schemeClr val="accent6">
                  <a:lumMod val="10000"/>
                </a:schemeClr>
              </a:solidFill>
              <a:effectLst/>
              <a:uLnTx/>
              <a:uFillTx/>
              <a:latin typeface="+mn-lt"/>
              <a:ea typeface="+mn-ea"/>
              <a:cs typeface="+mn-cs"/>
            </a:endParaRPr>
          </a:p>
          <a:p>
            <a:pPr marL="342900" marR="0" lvl="0" indent="0" algn="l" defTabSz="914400" rtl="0" eaLnBrk="1" fontAlgn="base" latinLnBrk="0" hangingPunct="1">
              <a:lnSpc>
                <a:spcPct val="100000"/>
              </a:lnSpc>
              <a:spcBef>
                <a:spcPct val="20000"/>
              </a:spcBef>
              <a:spcAft>
                <a:spcPct val="0"/>
              </a:spcAft>
              <a:buClr>
                <a:schemeClr val="accent1"/>
              </a:buClr>
              <a:buSzTx/>
              <a:buFontTx/>
              <a:buNone/>
              <a:tabLst>
                <a:tab pos="15875" algn="l"/>
                <a:tab pos="640080" algn="l"/>
                <a:tab pos="1282700" algn="l"/>
                <a:tab pos="1925955" algn="l"/>
                <a:tab pos="2568575" algn="l"/>
                <a:tab pos="3211830" algn="l"/>
                <a:tab pos="3854450" algn="l"/>
                <a:tab pos="4497705" algn="l"/>
                <a:tab pos="5140325" algn="l"/>
                <a:tab pos="5783580" algn="l"/>
                <a:tab pos="6426200" algn="l"/>
                <a:tab pos="7069455" algn="l"/>
                <a:tab pos="7712075" algn="l"/>
                <a:tab pos="8355330" algn="l"/>
                <a:tab pos="8997950" algn="l"/>
                <a:tab pos="9641205" algn="l"/>
                <a:tab pos="10283825" algn="l"/>
                <a:tab pos="10927080" algn="l"/>
              </a:tabLst>
              <a:defRPr/>
            </a:pPr>
            <a:r>
              <a:rPr kumimoji="0" lang="en-US" altLang="x-none" sz="3200" b="0" i="0" u="none" strike="noStrike" kern="1200" cap="none" spc="0" normalizeH="0" baseline="0" noProof="1">
                <a:ln>
                  <a:noFill/>
                </a:ln>
                <a:solidFill>
                  <a:schemeClr val="accent6">
                    <a:lumMod val="10000"/>
                  </a:schemeClr>
                </a:solidFill>
                <a:effectLst/>
                <a:uLnTx/>
                <a:uFillTx/>
                <a:latin typeface="+mn-lt"/>
                <a:ea typeface="+mn-ea"/>
                <a:cs typeface="+mn-cs"/>
              </a:rPr>
              <a:t>Komputer tidak lelah</a:t>
            </a:r>
            <a:endParaRPr kumimoji="0" lang="en-US" altLang="x-none" sz="3200" b="0" i="0" u="none" strike="noStrike" kern="1200" cap="none" spc="0" normalizeH="0" baseline="0" noProof="1">
              <a:ln>
                <a:noFill/>
              </a:ln>
              <a:solidFill>
                <a:schemeClr val="accent6">
                  <a:lumMod val="10000"/>
                </a:schemeClr>
              </a:solidFill>
              <a:effectLst/>
              <a:uLnTx/>
              <a:uFillTx/>
              <a:latin typeface="+mn-lt"/>
              <a:ea typeface="+mn-ea"/>
              <a:cs typeface="+mn-cs"/>
            </a:endParaRPr>
          </a:p>
          <a:p>
            <a:pPr marL="342900" marR="0" lvl="0" indent="0" algn="l" defTabSz="914400" rtl="0" eaLnBrk="1" fontAlgn="base" latinLnBrk="0" hangingPunct="1">
              <a:lnSpc>
                <a:spcPct val="100000"/>
              </a:lnSpc>
              <a:spcBef>
                <a:spcPct val="20000"/>
              </a:spcBef>
              <a:spcAft>
                <a:spcPct val="0"/>
              </a:spcAft>
              <a:buClr>
                <a:schemeClr val="accent1"/>
              </a:buClr>
              <a:buSzTx/>
              <a:buFontTx/>
              <a:buNone/>
              <a:tabLst>
                <a:tab pos="15875" algn="l"/>
                <a:tab pos="640080" algn="l"/>
                <a:tab pos="1282700" algn="l"/>
                <a:tab pos="1925955" algn="l"/>
                <a:tab pos="2568575" algn="l"/>
                <a:tab pos="3211830" algn="l"/>
                <a:tab pos="3854450" algn="l"/>
                <a:tab pos="4497705" algn="l"/>
                <a:tab pos="5140325" algn="l"/>
                <a:tab pos="5783580" algn="l"/>
                <a:tab pos="6426200" algn="l"/>
                <a:tab pos="7069455" algn="l"/>
                <a:tab pos="7712075" algn="l"/>
                <a:tab pos="8355330" algn="l"/>
                <a:tab pos="8997950" algn="l"/>
                <a:tab pos="9641205" algn="l"/>
                <a:tab pos="10283825" algn="l"/>
                <a:tab pos="10927080" algn="l"/>
              </a:tabLst>
              <a:defRPr/>
            </a:pPr>
            <a:r>
              <a:rPr kumimoji="0" lang="en-US" altLang="x-none" sz="3200" b="0" i="0" u="none" strike="noStrike" kern="1200" cap="none" spc="0" normalizeH="0" baseline="0" noProof="1">
                <a:ln>
                  <a:noFill/>
                </a:ln>
                <a:solidFill>
                  <a:schemeClr val="accent6">
                    <a:lumMod val="10000"/>
                  </a:schemeClr>
                </a:solidFill>
                <a:effectLst/>
                <a:uLnTx/>
                <a:uFillTx/>
                <a:latin typeface="+mn-lt"/>
                <a:ea typeface="+mn-ea"/>
                <a:cs typeface="+mn-cs"/>
              </a:rPr>
              <a:t>Komputer tidak pulang rumah karena sakit, atau</a:t>
            </a:r>
            <a:endParaRPr kumimoji="0" lang="en-US" altLang="x-none" sz="3200" b="0" i="0" u="none" strike="noStrike" kern="1200" cap="none" spc="0" normalizeH="0" baseline="0" noProof="1">
              <a:ln>
                <a:noFill/>
              </a:ln>
              <a:solidFill>
                <a:schemeClr val="accent6">
                  <a:lumMod val="10000"/>
                </a:schemeClr>
              </a:solidFill>
              <a:effectLst/>
              <a:uLnTx/>
              <a:uFillTx/>
              <a:latin typeface="+mn-lt"/>
              <a:ea typeface="+mn-ea"/>
              <a:cs typeface="+mn-cs"/>
            </a:endParaRPr>
          </a:p>
          <a:p>
            <a:pPr marL="342900" marR="0" lvl="0" indent="0" algn="l" defTabSz="914400" rtl="0" eaLnBrk="1" fontAlgn="base" latinLnBrk="0" hangingPunct="1">
              <a:lnSpc>
                <a:spcPct val="100000"/>
              </a:lnSpc>
              <a:spcBef>
                <a:spcPct val="20000"/>
              </a:spcBef>
              <a:spcAft>
                <a:spcPct val="0"/>
              </a:spcAft>
              <a:buClr>
                <a:schemeClr val="accent1"/>
              </a:buClr>
              <a:buSzTx/>
              <a:buFontTx/>
              <a:buNone/>
              <a:tabLst>
                <a:tab pos="15875" algn="l"/>
                <a:tab pos="640080" algn="l"/>
                <a:tab pos="1282700" algn="l"/>
                <a:tab pos="1925955" algn="l"/>
                <a:tab pos="2568575" algn="l"/>
                <a:tab pos="3211830" algn="l"/>
                <a:tab pos="3854450" algn="l"/>
                <a:tab pos="4497705" algn="l"/>
                <a:tab pos="5140325" algn="l"/>
                <a:tab pos="5783580" algn="l"/>
                <a:tab pos="6426200" algn="l"/>
                <a:tab pos="7069455" algn="l"/>
                <a:tab pos="7712075" algn="l"/>
                <a:tab pos="8355330" algn="l"/>
                <a:tab pos="8997950" algn="l"/>
                <a:tab pos="9641205" algn="l"/>
                <a:tab pos="10283825" algn="l"/>
                <a:tab pos="10927080" algn="l"/>
              </a:tabLst>
              <a:defRPr/>
            </a:pPr>
            <a:r>
              <a:rPr kumimoji="0" lang="en-US" altLang="x-none" sz="3200" b="0" i="0" u="none" strike="noStrike" kern="1200" cap="none" spc="0" normalizeH="0" baseline="0" noProof="1">
                <a:ln>
                  <a:noFill/>
                </a:ln>
                <a:solidFill>
                  <a:schemeClr val="accent6">
                    <a:lumMod val="10000"/>
                  </a:schemeClr>
                </a:solidFill>
                <a:effectLst/>
                <a:uLnTx/>
                <a:uFillTx/>
                <a:latin typeface="+mn-lt"/>
                <a:ea typeface="+mn-ea"/>
                <a:cs typeface="+mn-cs"/>
              </a:rPr>
              <a:t>Ambil cuti untuk refreshing / rekreasi</a:t>
            </a:r>
            <a:endParaRPr kumimoji="0" lang="id-ID" altLang="x-none" sz="3200" b="0" i="0" u="none" strike="noStrike" kern="1200" cap="none" spc="0" normalizeH="0" baseline="0" noProof="1">
              <a:ln>
                <a:noFill/>
              </a:ln>
              <a:solidFill>
                <a:schemeClr val="accent6">
                  <a:lumMod val="10000"/>
                </a:schemeClr>
              </a:solidFill>
              <a:effectLst/>
              <a:uLnTx/>
              <a:uFillTx/>
              <a:latin typeface="+mn-lt"/>
              <a:ea typeface="+mn-ea"/>
              <a:cs typeface="+mn-cs"/>
            </a:endParaRPr>
          </a:p>
          <a:p>
            <a:pPr marL="342900" marR="0" lvl="0" indent="0" algn="l" defTabSz="914400" rtl="0" eaLnBrk="1" fontAlgn="base" latinLnBrk="0" hangingPunct="1">
              <a:lnSpc>
                <a:spcPct val="100000"/>
              </a:lnSpc>
              <a:spcBef>
                <a:spcPct val="20000"/>
              </a:spcBef>
              <a:spcAft>
                <a:spcPct val="0"/>
              </a:spcAft>
              <a:buClr>
                <a:schemeClr val="accent1"/>
              </a:buClr>
              <a:buSzTx/>
              <a:buFontTx/>
              <a:buNone/>
              <a:tabLst>
                <a:tab pos="15875" algn="l"/>
                <a:tab pos="640080" algn="l"/>
                <a:tab pos="1282700" algn="l"/>
                <a:tab pos="1925955" algn="l"/>
                <a:tab pos="2568575" algn="l"/>
                <a:tab pos="3211830" algn="l"/>
                <a:tab pos="3854450" algn="l"/>
                <a:tab pos="4497705" algn="l"/>
                <a:tab pos="5140325" algn="l"/>
                <a:tab pos="5783580" algn="l"/>
                <a:tab pos="6426200" algn="l"/>
                <a:tab pos="7069455" algn="l"/>
                <a:tab pos="7712075" algn="l"/>
                <a:tab pos="8355330" algn="l"/>
                <a:tab pos="8997950" algn="l"/>
                <a:tab pos="9641205" algn="l"/>
                <a:tab pos="10283825" algn="l"/>
                <a:tab pos="10927080" algn="l"/>
              </a:tabLst>
              <a:defRPr/>
            </a:pPr>
            <a:r>
              <a:rPr kumimoji="0" lang="id-ID" altLang="x-none" sz="3200" b="0" i="0" u="none" strike="noStrike" kern="1200" cap="none" spc="0" normalizeH="0" baseline="0" noProof="1">
                <a:ln>
                  <a:noFill/>
                </a:ln>
                <a:solidFill>
                  <a:schemeClr val="accent6">
                    <a:lumMod val="10000"/>
                  </a:schemeClr>
                </a:solidFill>
                <a:effectLst/>
                <a:uLnTx/>
                <a:uFillTx/>
                <a:latin typeface="+mn-lt"/>
                <a:ea typeface="+mn-ea"/>
                <a:cs typeface="+mn-cs"/>
              </a:rPr>
              <a:t>Lebih efisien dari manusia</a:t>
            </a:r>
            <a:endParaRPr kumimoji="0" lang="en-US" altLang="x-none" sz="3200" b="0" i="0" u="none" strike="noStrike" kern="1200" cap="none" spc="0" normalizeH="0" baseline="0" noProof="1">
              <a:ln>
                <a:noFill/>
              </a:ln>
              <a:solidFill>
                <a:schemeClr val="accent6">
                  <a:lumMod val="10000"/>
                </a:schemeClr>
              </a:solidFill>
              <a:effectLst/>
              <a:uLnTx/>
              <a:uFillTx/>
              <a:latin typeface="+mn-lt"/>
              <a:ea typeface="+mn-ea"/>
              <a:cs typeface="+mn-cs"/>
            </a:endParaRPr>
          </a:p>
          <a:p>
            <a:pPr marL="342900" marR="0" lvl="0" indent="0" algn="l" defTabSz="914400" rtl="0" eaLnBrk="1" fontAlgn="base" latinLnBrk="0" hangingPunct="1">
              <a:lnSpc>
                <a:spcPct val="100000"/>
              </a:lnSpc>
              <a:spcBef>
                <a:spcPct val="20000"/>
              </a:spcBef>
              <a:spcAft>
                <a:spcPct val="0"/>
              </a:spcAft>
              <a:buClr>
                <a:schemeClr val="accent1"/>
              </a:buClr>
              <a:buSzTx/>
              <a:buFontTx/>
              <a:buNone/>
              <a:tabLst>
                <a:tab pos="15875" algn="l"/>
                <a:tab pos="640080" algn="l"/>
                <a:tab pos="1282700" algn="l"/>
                <a:tab pos="1925955" algn="l"/>
                <a:tab pos="2568575" algn="l"/>
                <a:tab pos="3211830" algn="l"/>
                <a:tab pos="3854450" algn="l"/>
                <a:tab pos="4497705" algn="l"/>
                <a:tab pos="5140325" algn="l"/>
                <a:tab pos="5783580" algn="l"/>
                <a:tab pos="6426200" algn="l"/>
                <a:tab pos="7069455" algn="l"/>
                <a:tab pos="7712075" algn="l"/>
                <a:tab pos="8355330" algn="l"/>
                <a:tab pos="8997950" algn="l"/>
                <a:tab pos="9641205" algn="l"/>
                <a:tab pos="10283825" algn="l"/>
                <a:tab pos="10927080" algn="l"/>
              </a:tabLst>
              <a:defRPr/>
            </a:pPr>
            <a:endParaRPr kumimoji="0" lang="en-US" altLang="x-none" sz="3200" b="0" i="0" u="none" strike="noStrike" kern="1200" cap="none" spc="0" normalizeH="0" baseline="0" noProof="1">
              <a:ln>
                <a:noFill/>
              </a:ln>
              <a:solidFill>
                <a:schemeClr val="accent6">
                  <a:lumMod val="10000"/>
                </a:schemeClr>
              </a:solidFill>
              <a:effectLst/>
              <a:uLnTx/>
              <a:uFillTx/>
              <a:latin typeface="+mn-lt"/>
              <a:ea typeface="+mn-ea"/>
              <a:cs typeface="+mn-cs"/>
            </a:endParaRPr>
          </a:p>
          <a:p>
            <a:pPr marL="342900" marR="0" lvl="0" indent="0" algn="l" defTabSz="914400" rtl="0" eaLnBrk="1" fontAlgn="base" latinLnBrk="0" hangingPunct="1">
              <a:lnSpc>
                <a:spcPct val="100000"/>
              </a:lnSpc>
              <a:spcBef>
                <a:spcPct val="20000"/>
              </a:spcBef>
              <a:spcAft>
                <a:spcPct val="0"/>
              </a:spcAft>
              <a:buClr>
                <a:schemeClr val="accent1"/>
              </a:buClr>
              <a:buSzTx/>
              <a:buFontTx/>
              <a:buNone/>
              <a:tabLst>
                <a:tab pos="15875" algn="l"/>
                <a:tab pos="640080" algn="l"/>
                <a:tab pos="1282700" algn="l"/>
                <a:tab pos="1925955" algn="l"/>
                <a:tab pos="2568575" algn="l"/>
                <a:tab pos="3211830" algn="l"/>
                <a:tab pos="3854450" algn="l"/>
                <a:tab pos="4497705" algn="l"/>
                <a:tab pos="5140325" algn="l"/>
                <a:tab pos="5783580" algn="l"/>
                <a:tab pos="6426200" algn="l"/>
                <a:tab pos="7069455" algn="l"/>
                <a:tab pos="7712075" algn="l"/>
                <a:tab pos="8355330" algn="l"/>
                <a:tab pos="8997950" algn="l"/>
                <a:tab pos="9641205" algn="l"/>
                <a:tab pos="10283825" algn="l"/>
                <a:tab pos="10927080" algn="l"/>
              </a:tabLst>
              <a:defRPr/>
            </a:pPr>
            <a:endParaRPr kumimoji="0" lang="en-US" altLang="x-none" sz="3200" b="0" i="0" u="none" strike="noStrike" kern="1200" cap="none" spc="0" normalizeH="0" baseline="0" noProof="1">
              <a:ln>
                <a:noFill/>
              </a:ln>
              <a:solidFill>
                <a:schemeClr val="accent6">
                  <a:lumMod val="10000"/>
                </a:schemeClr>
              </a:solidFill>
              <a:effectLst/>
              <a:uLnTx/>
              <a:uFillTx/>
              <a:latin typeface="+mn-lt"/>
              <a:ea typeface="+mn-ea"/>
              <a:cs typeface="+mn-cs"/>
            </a:endParaRPr>
          </a:p>
        </p:txBody>
      </p:sp>
      <p:pic>
        <p:nvPicPr>
          <p:cNvPr id="24580" name="Picture 4"/>
          <p:cNvPicPr>
            <a:picLocks noChangeAspect="1"/>
          </p:cNvPicPr>
          <p:nvPr/>
        </p:nvPicPr>
        <p:blipFill>
          <a:blip r:embed="rId1"/>
          <a:stretch>
            <a:fillRect/>
          </a:stretch>
        </p:blipFill>
        <p:spPr>
          <a:xfrm>
            <a:off x="7345363" y="1844675"/>
            <a:ext cx="1649412" cy="2044700"/>
          </a:xfrm>
          <a:prstGeom prst="rect">
            <a:avLst/>
          </a:prstGeom>
          <a:noFill/>
          <a:ln w="9525">
            <a:noFill/>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Rectangle 2"/>
          <p:cNvSpPr>
            <a:spLocks noGrp="1" noChangeArrowheads="1"/>
          </p:cNvSpPr>
          <p:nvPr>
            <p:ph type="title"/>
          </p:nvPr>
        </p:nvSpPr>
        <p:spPr>
          <a:xfrm>
            <a:off x="382588" y="404813"/>
            <a:ext cx="7358063" cy="1709738"/>
          </a:xfrm>
        </p:spPr>
        <p:txBody>
          <a:bodyPr vert="horz" wrap="square" lIns="0" tIns="45720" rIns="0" bIns="45720" numCol="1" rtlCol="0" anchor="ctr" anchorCtr="0" compatLnSpc="1">
            <a:noAutofit/>
          </a:bodyPr>
          <a:lstStyle/>
          <a:p>
            <a:pPr marL="15875" marR="0" lvl="0" indent="0" algn="l" defTabSz="914400" rtl="0" eaLnBrk="1" fontAlgn="auto" latinLnBrk="0" hangingPunct="1">
              <a:lnSpc>
                <a:spcPct val="100000"/>
              </a:lnSpc>
              <a:spcBef>
                <a:spcPct val="0"/>
              </a:spcBef>
              <a:spcAft>
                <a:spcPts val="0"/>
              </a:spcAft>
              <a:buClrTx/>
              <a:buSzTx/>
              <a:buFontTx/>
              <a:buNone/>
              <a:tabLst>
                <a:tab pos="15875" algn="l"/>
                <a:tab pos="639445" algn="l"/>
                <a:tab pos="1282700" algn="l"/>
                <a:tab pos="1925320" algn="l"/>
                <a:tab pos="2568575" algn="l"/>
                <a:tab pos="3211195" algn="l"/>
                <a:tab pos="3854450" algn="l"/>
                <a:tab pos="4497070" algn="l"/>
                <a:tab pos="5140325" algn="l"/>
                <a:tab pos="5782945" algn="l"/>
                <a:tab pos="6426200" algn="l"/>
                <a:tab pos="7068820" algn="l"/>
                <a:tab pos="7712075" algn="l"/>
                <a:tab pos="8354695" algn="l"/>
                <a:tab pos="8997950" algn="l"/>
                <a:tab pos="9640570" algn="l"/>
                <a:tab pos="10283825" algn="l"/>
                <a:tab pos="10926445" algn="l"/>
              </a:tabLst>
              <a:defRPr/>
            </a:pPr>
            <a:r>
              <a:rPr kumimoji="0" lang="id-ID" altLang="en-GB" sz="4600" b="0" i="0" u="none" strike="noStrike" kern="1200" cap="none" spc="-100" normalizeH="0" baseline="0" noProof="0" dirty="0" err="1" smtClean="0">
                <a:ln>
                  <a:noFill/>
                </a:ln>
                <a:solidFill>
                  <a:srgbClr val="FF0000"/>
                </a:solidFill>
                <a:effectLst/>
                <a:uLnTx/>
                <a:uFillTx/>
                <a:latin typeface="+mj-lt"/>
                <a:ea typeface="+mj-ea"/>
                <a:cs typeface="Arial" panose="020B0604020202020204" pitchFamily="34" charset="0"/>
              </a:rPr>
              <a:t>Unik </a:t>
            </a:r>
            <a:r>
              <a:rPr kumimoji="0" lang="en-GB" sz="4600" b="0" i="0" u="none" strike="noStrike" kern="1200" cap="none" spc="-100" normalizeH="0" baseline="0" noProof="0" dirty="0" err="1" smtClean="0">
                <a:ln>
                  <a:noFill/>
                </a:ln>
                <a:solidFill>
                  <a:srgbClr val="FF0000"/>
                </a:solidFill>
                <a:effectLst/>
                <a:uLnTx/>
                <a:uFillTx/>
                <a:latin typeface="+mj-lt"/>
                <a:ea typeface="+mj-ea"/>
                <a:cs typeface="Arial" panose="020B0604020202020204" pitchFamily="34" charset="0"/>
              </a:rPr>
              <a:t>Komputer</a:t>
            </a:r>
            <a:r>
              <a:rPr kumimoji="0" lang="en-GB" sz="4600" b="0" i="0" u="none" strike="noStrike" kern="1200" cap="none" spc="-100" normalizeH="0" baseline="0" noProof="0" dirty="0" smtClean="0">
                <a:ln>
                  <a:noFill/>
                </a:ln>
                <a:solidFill>
                  <a:srgbClr val="FF0000"/>
                </a:solidFill>
                <a:effectLst/>
                <a:uLnTx/>
                <a:uFillTx/>
                <a:latin typeface="+mj-lt"/>
                <a:ea typeface="+mj-ea"/>
                <a:cs typeface="Arial" panose="020B0604020202020204" pitchFamily="34" charset="0"/>
              </a:rPr>
              <a:t> </a:t>
            </a:r>
            <a:r>
              <a:rPr kumimoji="0" lang="en-GB" sz="4600" b="0" i="0" u="none" strike="noStrike" kern="1200" cap="none" spc="-100" normalizeH="0" baseline="0" noProof="0" dirty="0" err="1" smtClean="0">
                <a:ln>
                  <a:noFill/>
                </a:ln>
                <a:solidFill>
                  <a:srgbClr val="FF0000"/>
                </a:solidFill>
                <a:effectLst/>
                <a:uLnTx/>
                <a:uFillTx/>
                <a:latin typeface="+mj-lt"/>
                <a:ea typeface="+mj-ea"/>
                <a:cs typeface="Arial" panose="020B0604020202020204" pitchFamily="34" charset="0"/>
              </a:rPr>
              <a:t>vs</a:t>
            </a:r>
            <a:r>
              <a:rPr kumimoji="0" lang="en-GB" sz="4600" b="0" i="0" u="none" strike="noStrike" kern="1200" cap="none" spc="-100" normalizeH="0" baseline="0" noProof="0" dirty="0" smtClean="0">
                <a:ln>
                  <a:noFill/>
                </a:ln>
                <a:solidFill>
                  <a:srgbClr val="FF0000"/>
                </a:solidFill>
                <a:effectLst/>
                <a:uLnTx/>
                <a:uFillTx/>
                <a:latin typeface="+mj-lt"/>
                <a:ea typeface="+mj-ea"/>
                <a:cs typeface="Arial" panose="020B0604020202020204" pitchFamily="34" charset="0"/>
              </a:rPr>
              <a:t> </a:t>
            </a:r>
            <a:r>
              <a:rPr kumimoji="0" lang="en-GB" sz="4600" b="0" i="0" u="none" strike="noStrike" kern="1200" cap="none" spc="-100" normalizeH="0" baseline="0" noProof="0" dirty="0" err="1" smtClean="0">
                <a:ln>
                  <a:noFill/>
                </a:ln>
                <a:solidFill>
                  <a:srgbClr val="FF0000"/>
                </a:solidFill>
                <a:effectLst/>
                <a:uLnTx/>
                <a:uFillTx/>
                <a:latin typeface="+mj-lt"/>
                <a:ea typeface="+mj-ea"/>
                <a:cs typeface="Arial" panose="020B0604020202020204" pitchFamily="34" charset="0"/>
              </a:rPr>
              <a:t>Manusia</a:t>
            </a:r>
            <a:r>
              <a:rPr kumimoji="0" lang="en-GB" sz="4600" b="0" i="0" u="none" strike="noStrike" kern="1200" cap="none" spc="-100" normalizeH="0" baseline="0" noProof="0" dirty="0" smtClean="0">
                <a:ln>
                  <a:noFill/>
                </a:ln>
                <a:solidFill>
                  <a:srgbClr val="FF0000"/>
                </a:solidFill>
                <a:effectLst/>
                <a:uLnTx/>
                <a:uFillTx/>
                <a:latin typeface="+mj-lt"/>
                <a:ea typeface="+mj-ea"/>
                <a:cs typeface="Arial" panose="020B0604020202020204" pitchFamily="34" charset="0"/>
              </a:rPr>
              <a:t> </a:t>
            </a:r>
            <a:endParaRPr kumimoji="0" lang="en-GB" sz="4600" b="0" i="0" u="none" strike="noStrike" kern="1200" cap="none" spc="-100" normalizeH="0" baseline="0" noProof="0" dirty="0" smtClean="0">
              <a:ln>
                <a:noFill/>
              </a:ln>
              <a:solidFill>
                <a:srgbClr val="FF0000"/>
              </a:solidFill>
              <a:effectLst/>
              <a:uLnTx/>
              <a:uFillTx/>
              <a:latin typeface="+mj-lt"/>
              <a:ea typeface="+mj-ea"/>
              <a:cs typeface="Arial" panose="020B0604020202020204" pitchFamily="34" charset="0"/>
            </a:endParaRPr>
          </a:p>
        </p:txBody>
      </p:sp>
      <p:sp>
        <p:nvSpPr>
          <p:cNvPr id="149507" name="Rectangle 3"/>
          <p:cNvSpPr>
            <a:spLocks noGrp="1"/>
          </p:cNvSpPr>
          <p:nvPr>
            <p:ph type="subTitle" idx="4294967295"/>
          </p:nvPr>
        </p:nvSpPr>
        <p:spPr>
          <a:xfrm>
            <a:off x="892175" y="1746250"/>
            <a:ext cx="7358063" cy="4392613"/>
          </a:xfrm>
        </p:spPr>
        <p:txBody>
          <a:bodyPr vert="horz" wrap="square" lIns="0" tIns="45720" rIns="0" bIns="45720" numCol="1" anchor="ctr" anchorCtr="0" compatLnSpc="1"/>
          <a:lstStyle>
            <a:lvl1pPr marL="0" lvl="0" indent="0" algn="ctr">
              <a:buClrTx/>
              <a:buSzTx/>
              <a:buFontTx/>
              <a:defRPr/>
            </a:lvl1pPr>
            <a:lvl2pPr marL="457200" lvl="1" indent="0" algn="ctr">
              <a:buClrTx/>
              <a:buSzTx/>
              <a:buFontTx/>
              <a:defRPr/>
            </a:lvl2pPr>
            <a:lvl3pPr marL="914400" lvl="2" indent="0" algn="ctr">
              <a:buClrTx/>
              <a:buSzTx/>
              <a:buFontTx/>
              <a:defRPr/>
            </a:lvl3pPr>
            <a:lvl4pPr marL="1371600" lvl="3" indent="0" algn="ctr">
              <a:buClrTx/>
              <a:buSzTx/>
              <a:buFontTx/>
              <a:defRPr/>
            </a:lvl4pPr>
            <a:lvl5pPr marL="1828800" lvl="4" indent="0" algn="ctr">
              <a:buClrTx/>
              <a:buSzTx/>
              <a:buFontTx/>
              <a:defRPr/>
            </a:lvl5pPr>
          </a:lstStyle>
          <a:p>
            <a:pPr marL="15875" marR="0" lvl="0" indent="0" algn="l" defTabSz="914400" rtl="0" eaLnBrk="1" fontAlgn="base" latinLnBrk="0" hangingPunct="1">
              <a:lnSpc>
                <a:spcPct val="100000"/>
              </a:lnSpc>
              <a:spcBef>
                <a:spcPct val="20000"/>
              </a:spcBef>
              <a:spcAft>
                <a:spcPct val="0"/>
              </a:spcAft>
              <a:buClr>
                <a:schemeClr val="accent1"/>
              </a:buClr>
              <a:buSzTx/>
              <a:buFontTx/>
              <a:buNone/>
              <a:tabLst>
                <a:tab pos="15875" algn="l"/>
                <a:tab pos="640080" algn="l"/>
                <a:tab pos="1282700" algn="l"/>
                <a:tab pos="1925955" algn="l"/>
                <a:tab pos="2568575" algn="l"/>
                <a:tab pos="3211830" algn="l"/>
                <a:tab pos="3854450" algn="l"/>
                <a:tab pos="4497705" algn="l"/>
                <a:tab pos="5140325" algn="l"/>
                <a:tab pos="5783580" algn="l"/>
                <a:tab pos="6426200" algn="l"/>
                <a:tab pos="7069455" algn="l"/>
                <a:tab pos="7712075" algn="l"/>
                <a:tab pos="8355330" algn="l"/>
                <a:tab pos="8997950" algn="l"/>
                <a:tab pos="9641205" algn="l"/>
                <a:tab pos="10283825" algn="l"/>
                <a:tab pos="10927080" algn="l"/>
              </a:tabLst>
              <a:defRPr/>
            </a:pPr>
            <a:r>
              <a:rPr kumimoji="0" lang="id-ID" altLang="en-US" sz="3200" b="0" i="0" u="none" strike="noStrike" kern="1200" cap="none" spc="0" normalizeH="0" baseline="0" noProof="1">
                <a:ln>
                  <a:noFill/>
                </a:ln>
                <a:solidFill>
                  <a:schemeClr val="accent6">
                    <a:lumMod val="10000"/>
                  </a:schemeClr>
                </a:solidFill>
                <a:effectLst/>
                <a:uLnTx/>
                <a:uFillTx/>
                <a:latin typeface="+mn-lt"/>
                <a:ea typeface="+mn-ea"/>
                <a:cs typeface="+mn-cs"/>
              </a:rPr>
              <a:t>D</a:t>
            </a:r>
            <a:r>
              <a:rPr kumimoji="0" lang="en-US" altLang="x-none" sz="3200" b="0" i="0" u="none" strike="noStrike" kern="1200" cap="none" spc="0" normalizeH="0" baseline="0" noProof="1">
                <a:ln>
                  <a:noFill/>
                </a:ln>
                <a:solidFill>
                  <a:schemeClr val="accent6">
                    <a:lumMod val="10000"/>
                  </a:schemeClr>
                </a:solidFill>
                <a:effectLst/>
                <a:uLnTx/>
                <a:uFillTx/>
                <a:latin typeface="+mn-lt"/>
                <a:ea typeface="+mn-ea"/>
                <a:cs typeface="+mn-cs"/>
              </a:rPr>
              <a:t>engan alasan ekonomis, kecenderungan untuk mengganti manusia dengan komputer </a:t>
            </a:r>
            <a:r>
              <a:rPr kumimoji="0" lang="id-ID" altLang="en-US" sz="3200" b="0" i="0" u="none" strike="noStrike" kern="1200" cap="none" spc="0" normalizeH="0" baseline="0" noProof="1">
                <a:ln>
                  <a:noFill/>
                </a:ln>
                <a:solidFill>
                  <a:schemeClr val="accent6">
                    <a:lumMod val="10000"/>
                  </a:schemeClr>
                </a:solidFill>
                <a:effectLst/>
                <a:uLnTx/>
                <a:uFillTx/>
                <a:latin typeface="+mn-lt"/>
                <a:ea typeface="+mn-ea"/>
                <a:cs typeface="+mn-cs"/>
              </a:rPr>
              <a:t>atau mesin yang dikendalikan </a:t>
            </a:r>
            <a:r>
              <a:rPr kumimoji="0" lang="en-US" altLang="x-none" sz="3200" b="0" i="0" u="none" strike="noStrike" kern="1200" cap="none" spc="0" normalizeH="0" baseline="0" noProof="1">
                <a:ln>
                  <a:noFill/>
                </a:ln>
                <a:solidFill>
                  <a:schemeClr val="accent6">
                    <a:lumMod val="10000"/>
                  </a:schemeClr>
                </a:solidFill>
                <a:effectLst/>
                <a:uLnTx/>
                <a:uFillTx/>
                <a:latin typeface="+mn-lt"/>
                <a:ea typeface="+mn-ea"/>
                <a:cs typeface="+mn-cs"/>
              </a:rPr>
              <a:t>sangat tinggi</a:t>
            </a:r>
            <a:endParaRPr kumimoji="0" lang="en-US" altLang="x-none" sz="3200" b="0" i="0" u="none" strike="noStrike" kern="1200" cap="none" spc="0" normalizeH="0" baseline="0" noProof="1">
              <a:ln>
                <a:noFill/>
              </a:ln>
              <a:solidFill>
                <a:schemeClr val="accent6">
                  <a:lumMod val="10000"/>
                </a:schemeClr>
              </a:solidFill>
              <a:effectLst/>
              <a:uLnTx/>
              <a:uFillTx/>
              <a:latin typeface="+mn-lt"/>
              <a:ea typeface="+mn-ea"/>
              <a:cs typeface="+mn-cs"/>
            </a:endParaRPr>
          </a:p>
          <a:p>
            <a:pPr marL="15875" marR="0" lvl="0" indent="0" algn="l" defTabSz="914400" rtl="0" eaLnBrk="1" fontAlgn="base" latinLnBrk="0" hangingPunct="1">
              <a:lnSpc>
                <a:spcPct val="100000"/>
              </a:lnSpc>
              <a:spcBef>
                <a:spcPct val="20000"/>
              </a:spcBef>
              <a:spcAft>
                <a:spcPct val="0"/>
              </a:spcAft>
              <a:buClr>
                <a:schemeClr val="accent1"/>
              </a:buClr>
              <a:buSzTx/>
              <a:buFontTx/>
              <a:buNone/>
              <a:tabLst>
                <a:tab pos="15875" algn="l"/>
                <a:tab pos="640080" algn="l"/>
                <a:tab pos="1282700" algn="l"/>
                <a:tab pos="1925955" algn="l"/>
                <a:tab pos="2568575" algn="l"/>
                <a:tab pos="3211830" algn="l"/>
                <a:tab pos="3854450" algn="l"/>
                <a:tab pos="4497705" algn="l"/>
                <a:tab pos="5140325" algn="l"/>
                <a:tab pos="5783580" algn="l"/>
                <a:tab pos="6426200" algn="l"/>
                <a:tab pos="7069455" algn="l"/>
                <a:tab pos="7712075" algn="l"/>
                <a:tab pos="8355330" algn="l"/>
                <a:tab pos="8997950" algn="l"/>
                <a:tab pos="9641205" algn="l"/>
                <a:tab pos="10283825" algn="l"/>
                <a:tab pos="10927080" algn="l"/>
              </a:tabLst>
              <a:defRPr/>
            </a:pPr>
            <a:endParaRPr kumimoji="0" lang="en-US" altLang="x-none" sz="3200" b="0" i="0" u="none" strike="noStrike" kern="1200" cap="none" spc="0" normalizeH="0" baseline="0" noProof="1">
              <a:ln>
                <a:noFill/>
              </a:ln>
              <a:solidFill>
                <a:schemeClr val="accent6">
                  <a:lumMod val="10000"/>
                </a:schemeClr>
              </a:solidFill>
              <a:effectLst/>
              <a:uLnTx/>
              <a:uFillTx/>
              <a:latin typeface="+mn-lt"/>
              <a:ea typeface="+mn-ea"/>
              <a:cs typeface="+mn-cs"/>
            </a:endParaRPr>
          </a:p>
          <a:p>
            <a:pPr marL="15875" marR="0" lvl="0" indent="0" algn="l" defTabSz="914400" rtl="0" eaLnBrk="1" fontAlgn="base" latinLnBrk="0" hangingPunct="1">
              <a:lnSpc>
                <a:spcPct val="100000"/>
              </a:lnSpc>
              <a:spcBef>
                <a:spcPct val="20000"/>
              </a:spcBef>
              <a:spcAft>
                <a:spcPct val="0"/>
              </a:spcAft>
              <a:buClr>
                <a:schemeClr val="accent1"/>
              </a:buClr>
              <a:buSzTx/>
              <a:buFontTx/>
              <a:buNone/>
              <a:tabLst>
                <a:tab pos="15875" algn="l"/>
                <a:tab pos="640080" algn="l"/>
                <a:tab pos="1282700" algn="l"/>
                <a:tab pos="1925955" algn="l"/>
                <a:tab pos="2568575" algn="l"/>
                <a:tab pos="3211830" algn="l"/>
                <a:tab pos="3854450" algn="l"/>
                <a:tab pos="4497705" algn="l"/>
                <a:tab pos="5140325" algn="l"/>
                <a:tab pos="5783580" algn="l"/>
                <a:tab pos="6426200" algn="l"/>
                <a:tab pos="7069455" algn="l"/>
                <a:tab pos="7712075" algn="l"/>
                <a:tab pos="8355330" algn="l"/>
                <a:tab pos="8997950" algn="l"/>
                <a:tab pos="9641205" algn="l"/>
                <a:tab pos="10283825" algn="l"/>
                <a:tab pos="10927080" algn="l"/>
              </a:tabLst>
              <a:defRPr/>
            </a:pPr>
            <a:r>
              <a:rPr kumimoji="0" lang="en-US" altLang="x-none" sz="3200" b="0" i="0" u="none" strike="noStrike" kern="1200" cap="none" spc="0" normalizeH="0" baseline="0" noProof="1">
                <a:ln>
                  <a:noFill/>
                </a:ln>
                <a:solidFill>
                  <a:schemeClr val="accent6">
                    <a:lumMod val="10000"/>
                  </a:schemeClr>
                </a:solidFill>
                <a:effectLst/>
                <a:uLnTx/>
                <a:uFillTx/>
                <a:latin typeface="+mn-lt"/>
                <a:ea typeface="+mn-ea"/>
                <a:cs typeface="+mn-cs"/>
              </a:rPr>
              <a:t>Teller bank, operator telepon, jasa pengetikan, graphic artist, satpam, buruh perakitan</a:t>
            </a:r>
            <a:endParaRPr kumimoji="0" lang="en-US" altLang="x-none" sz="3200" b="0" i="0" u="none" strike="noStrike" kern="1200" cap="none" spc="0" normalizeH="0" baseline="0" noProof="1">
              <a:ln>
                <a:noFill/>
              </a:ln>
              <a:solidFill>
                <a:schemeClr val="accent6">
                  <a:lumMod val="10000"/>
                </a:schemeClr>
              </a:solidFill>
              <a:effectLst/>
              <a:uLnTx/>
              <a:uFillTx/>
              <a:latin typeface="+mn-lt"/>
              <a:ea typeface="+mn-ea"/>
              <a:cs typeface="+mn-cs"/>
            </a:endParaRPr>
          </a:p>
          <a:p>
            <a:pPr marL="15875" marR="0" lvl="0" indent="0" algn="l" defTabSz="914400" rtl="0" eaLnBrk="1" fontAlgn="base" latinLnBrk="0" hangingPunct="1">
              <a:lnSpc>
                <a:spcPct val="100000"/>
              </a:lnSpc>
              <a:spcBef>
                <a:spcPct val="20000"/>
              </a:spcBef>
              <a:spcAft>
                <a:spcPct val="0"/>
              </a:spcAft>
              <a:buClr>
                <a:schemeClr val="accent1"/>
              </a:buClr>
              <a:buSzTx/>
              <a:buFontTx/>
              <a:buNone/>
              <a:tabLst>
                <a:tab pos="15875" algn="l"/>
                <a:tab pos="640080" algn="l"/>
                <a:tab pos="1282700" algn="l"/>
                <a:tab pos="1925955" algn="l"/>
                <a:tab pos="2568575" algn="l"/>
                <a:tab pos="3211830" algn="l"/>
                <a:tab pos="3854450" algn="l"/>
                <a:tab pos="4497705" algn="l"/>
                <a:tab pos="5140325" algn="l"/>
                <a:tab pos="5783580" algn="l"/>
                <a:tab pos="6426200" algn="l"/>
                <a:tab pos="7069455" algn="l"/>
                <a:tab pos="7712075" algn="l"/>
                <a:tab pos="8355330" algn="l"/>
                <a:tab pos="8997950" algn="l"/>
                <a:tab pos="9641205" algn="l"/>
                <a:tab pos="10283825" algn="l"/>
                <a:tab pos="10927080" algn="l"/>
              </a:tabLst>
              <a:defRPr/>
            </a:pPr>
            <a:endParaRPr kumimoji="0" lang="en-US" altLang="x-none" sz="3200" b="0" i="0" u="none" strike="noStrike" kern="1200" cap="none" spc="0" normalizeH="0" baseline="0" noProof="1">
              <a:ln>
                <a:noFill/>
              </a:ln>
              <a:solidFill>
                <a:schemeClr val="accent6">
                  <a:lumMod val="10000"/>
                </a:schemeClr>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7">
                                            <p:txEl>
                                              <p:charRg st="0" end="12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507">
                                            <p:txEl>
                                              <p:charRg st="122" end="2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ldLvl="2"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1"/>
          <p:cNvSpPr>
            <a:spLocks noGrp="1" noChangeArrowheads="1"/>
          </p:cNvSpPr>
          <p:nvPr>
            <p:ph type="title"/>
          </p:nvPr>
        </p:nvSpPr>
        <p:spPr>
          <a:xfrm>
            <a:off x="382588" y="404813"/>
            <a:ext cx="7358063" cy="1709738"/>
          </a:xfrm>
        </p:spPr>
        <p:txBody>
          <a:bodyPr vert="horz" wrap="square" lIns="0" tIns="45720" rIns="0" bIns="45720" numCol="1" rtlCol="0" anchor="ctr" anchorCtr="0" compatLnSpc="1">
            <a:noAutofit/>
          </a:bodyPr>
          <a:lstStyle/>
          <a:p>
            <a:pPr marL="0" marR="0" lvl="0" indent="0" algn="l" defTabSz="914400" rtl="0" eaLnBrk="1" fontAlgn="auto" latinLnBrk="0" hangingPunct="1">
              <a:lnSpc>
                <a:spcPct val="100000"/>
              </a:lnSpc>
              <a:spcBef>
                <a:spcPct val="0"/>
              </a:spcBef>
              <a:spcAft>
                <a:spcPts val="0"/>
              </a:spcAft>
              <a:buClrTx/>
              <a:buSzTx/>
              <a:buFontTx/>
              <a:buNone/>
              <a:tabLst>
                <a:tab pos="15875" algn="l"/>
                <a:tab pos="639445" algn="l"/>
                <a:tab pos="1282700" algn="l"/>
                <a:tab pos="1925320" algn="l"/>
                <a:tab pos="2568575" algn="l"/>
                <a:tab pos="3211195" algn="l"/>
                <a:tab pos="3854450" algn="l"/>
                <a:tab pos="4497070" algn="l"/>
                <a:tab pos="5140325" algn="l"/>
                <a:tab pos="5782945" algn="l"/>
                <a:tab pos="6426200" algn="l"/>
                <a:tab pos="7068820" algn="l"/>
                <a:tab pos="7712075" algn="l"/>
                <a:tab pos="8354695" algn="l"/>
                <a:tab pos="8997950" algn="l"/>
                <a:tab pos="9640570" algn="l"/>
                <a:tab pos="10283825" algn="l"/>
                <a:tab pos="10926445" algn="l"/>
              </a:tabLst>
              <a:defRPr/>
            </a:pPr>
            <a:r>
              <a:rPr kumimoji="0" lang="id-ID" altLang="en-GB" sz="4600" b="0" i="0" u="none" strike="noStrike" kern="1200" cap="none" spc="-100" normalizeH="0" baseline="0" noProof="0" dirty="0" err="1" smtClean="0">
                <a:ln>
                  <a:noFill/>
                </a:ln>
                <a:solidFill>
                  <a:srgbClr val="FF0000"/>
                </a:solidFill>
                <a:effectLst/>
                <a:uLnTx/>
                <a:uFillTx/>
                <a:latin typeface="+mj-lt"/>
                <a:ea typeface="+mj-ea"/>
                <a:cs typeface="+mj-cs"/>
              </a:rPr>
              <a:t>Unik </a:t>
            </a:r>
            <a:r>
              <a:rPr kumimoji="0" lang="en-GB" sz="4600" b="0" i="0" u="none" strike="noStrike" kern="1200" cap="none" spc="-100" normalizeH="0" baseline="0" noProof="0" dirty="0" err="1" smtClean="0">
                <a:ln>
                  <a:noFill/>
                </a:ln>
                <a:solidFill>
                  <a:srgbClr val="FF0000"/>
                </a:solidFill>
                <a:effectLst/>
                <a:uLnTx/>
                <a:uFillTx/>
                <a:latin typeface="+mj-lt"/>
                <a:ea typeface="+mj-ea"/>
                <a:cs typeface="+mj-cs"/>
              </a:rPr>
              <a:t>Komputer</a:t>
            </a:r>
            <a:r>
              <a:rPr kumimoji="0" lang="en-GB" sz="4600" b="0" i="0" u="none" strike="noStrike" kern="1200" cap="none" spc="-100" normalizeH="0" baseline="0" noProof="0" dirty="0" smtClean="0">
                <a:ln>
                  <a:noFill/>
                </a:ln>
                <a:solidFill>
                  <a:srgbClr val="FF0000"/>
                </a:solidFill>
                <a:effectLst/>
                <a:uLnTx/>
                <a:uFillTx/>
                <a:latin typeface="+mj-lt"/>
                <a:ea typeface="+mj-ea"/>
                <a:cs typeface="+mj-cs"/>
              </a:rPr>
              <a:t> </a:t>
            </a:r>
            <a:r>
              <a:rPr kumimoji="0" lang="en-GB" sz="4600" b="0" i="0" u="none" strike="noStrike" kern="1200" cap="none" spc="-100" normalizeH="0" baseline="0" noProof="0" dirty="0" err="1" smtClean="0">
                <a:ln>
                  <a:noFill/>
                </a:ln>
                <a:solidFill>
                  <a:srgbClr val="FF0000"/>
                </a:solidFill>
                <a:effectLst/>
                <a:uLnTx/>
                <a:uFillTx/>
                <a:latin typeface="+mj-lt"/>
                <a:ea typeface="+mj-ea"/>
                <a:cs typeface="+mj-cs"/>
              </a:rPr>
              <a:t>vs</a:t>
            </a:r>
            <a:r>
              <a:rPr kumimoji="0" lang="en-GB" sz="4600" b="0" i="0" u="none" strike="noStrike" kern="1200" cap="none" spc="-100" normalizeH="0" baseline="0" noProof="0" dirty="0" smtClean="0">
                <a:ln>
                  <a:noFill/>
                </a:ln>
                <a:solidFill>
                  <a:srgbClr val="FF0000"/>
                </a:solidFill>
                <a:effectLst/>
                <a:uLnTx/>
                <a:uFillTx/>
                <a:latin typeface="+mj-lt"/>
                <a:ea typeface="+mj-ea"/>
                <a:cs typeface="+mj-cs"/>
              </a:rPr>
              <a:t> </a:t>
            </a:r>
            <a:r>
              <a:rPr kumimoji="0" lang="en-GB" sz="4600" b="0" i="0" u="none" strike="noStrike" kern="1200" cap="none" spc="-100" normalizeH="0" baseline="0" noProof="0" dirty="0" err="1" smtClean="0">
                <a:ln>
                  <a:noFill/>
                </a:ln>
                <a:solidFill>
                  <a:srgbClr val="FF0000"/>
                </a:solidFill>
                <a:effectLst/>
                <a:uLnTx/>
                <a:uFillTx/>
                <a:latin typeface="+mj-lt"/>
                <a:ea typeface="+mj-ea"/>
                <a:cs typeface="+mj-cs"/>
              </a:rPr>
              <a:t>Manusia</a:t>
            </a:r>
            <a:r>
              <a:rPr kumimoji="0" lang="en-GB" sz="4600" b="0" i="0" u="none" strike="noStrike" kern="1200" cap="none" spc="-100" normalizeH="0" baseline="0" noProof="0" dirty="0" smtClean="0">
                <a:ln>
                  <a:noFill/>
                </a:ln>
                <a:solidFill>
                  <a:srgbClr val="FF0000"/>
                </a:solidFill>
                <a:effectLst/>
                <a:uLnTx/>
                <a:uFillTx/>
                <a:latin typeface="+mj-lt"/>
                <a:ea typeface="+mj-ea"/>
                <a:cs typeface="+mj-cs"/>
              </a:rPr>
              <a:t> </a:t>
            </a:r>
            <a:endParaRPr kumimoji="0" lang="en-GB" sz="4600" b="0" i="0" u="none" strike="noStrike" kern="1200" cap="none" spc="-100" normalizeH="0" baseline="0" noProof="0" dirty="0" smtClean="0">
              <a:ln>
                <a:noFill/>
              </a:ln>
              <a:solidFill>
                <a:srgbClr val="FF0000"/>
              </a:solidFill>
              <a:effectLst/>
              <a:uLnTx/>
              <a:uFillTx/>
              <a:latin typeface="+mj-lt"/>
              <a:ea typeface="+mj-ea"/>
              <a:cs typeface="+mj-cs"/>
            </a:endParaRPr>
          </a:p>
        </p:txBody>
      </p:sp>
      <p:sp>
        <p:nvSpPr>
          <p:cNvPr id="8194" name="Rectangle 2"/>
          <p:cNvSpPr>
            <a:spLocks noGrp="1"/>
          </p:cNvSpPr>
          <p:nvPr>
            <p:ph type="subTitle" idx="4294967295"/>
          </p:nvPr>
        </p:nvSpPr>
        <p:spPr>
          <a:xfrm>
            <a:off x="0" y="1916113"/>
            <a:ext cx="7358063" cy="3841750"/>
          </a:xfrm>
          <a:ln/>
        </p:spPr>
        <p:txBody>
          <a:bodyPr vert="horz" wrap="square" lIns="0" tIns="45720" rIns="0" bIns="45720" anchor="ctr"/>
          <a:lstStyle>
            <a:lvl1pPr marL="0" lvl="0" indent="0" algn="ctr">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marL="342900" lvl="0" indent="0" algn="l" defTabSz="914400" eaLnBrk="1" hangingPunct="1">
              <a:buClr>
                <a:schemeClr val="accent1"/>
              </a:buClr>
              <a:tabLst>
                <a:tab pos="15875" algn="l"/>
                <a:tab pos="640080" algn="l"/>
                <a:tab pos="1282700" algn="l"/>
                <a:tab pos="1925955" algn="l"/>
                <a:tab pos="2568575" algn="l"/>
                <a:tab pos="3211830" algn="l"/>
                <a:tab pos="3854450" algn="l"/>
                <a:tab pos="4497705" algn="l"/>
                <a:tab pos="5140325" algn="l"/>
                <a:tab pos="5783580" algn="l"/>
                <a:tab pos="6426200" algn="l"/>
                <a:tab pos="7069455" algn="l"/>
                <a:tab pos="7712075" algn="l"/>
                <a:tab pos="8355330" algn="l"/>
                <a:tab pos="8997950" algn="l"/>
                <a:tab pos="9641205" algn="l"/>
                <a:tab pos="10283825" algn="l"/>
                <a:tab pos="10927080" algn="l"/>
              </a:tabLst>
            </a:pPr>
            <a:r>
              <a:rPr lang="en-US" altLang="x-none" dirty="0"/>
              <a:t>Bahkan profesional seperti dokter, </a:t>
            </a:r>
            <a:r>
              <a:rPr lang="id-ID" altLang="en-US" dirty="0"/>
              <a:t>pendidik</a:t>
            </a:r>
            <a:r>
              <a:rPr lang="en-US" altLang="x-none" dirty="0"/>
              <a:t>, akuntan, psikolog menemukan bahwa komputer dapat melakukan beberapa tugas mereka lebih efektif.</a:t>
            </a:r>
            <a:endParaRPr lang="en-US" altLang="x-none" dirty="0"/>
          </a:p>
        </p:txBody>
      </p:sp>
    </p:spTree>
  </p:cSld>
  <p:clrMapOvr>
    <a:masterClrMapping/>
  </p:clrMapOvr>
  <p:transition/>
  <p:timing>
    <p:tnLst>
      <p:par>
        <p:cTn id="1" dur="indefinite" restart="never" nodeType="tmRoot">
          <p:childTnLst>
            <p:seq concurrent="1" nextAc="seek">
              <p:cTn id="2"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4">
                                            <p:txEl>
                                              <p:charRg st="0" end="14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2"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ounded Rectangle 6"/>
          <p:cNvSpPr/>
          <p:nvPr/>
        </p:nvSpPr>
        <p:spPr bwMode="auto">
          <a:xfrm>
            <a:off x="130175" y="200025"/>
            <a:ext cx="4071938" cy="6500813"/>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id-ID" sz="1800" b="0" i="0" u="none" strike="noStrike" kern="1200" cap="none" spc="0" normalizeH="0" baseline="0" noProof="0">
              <a:ln>
                <a:noFill/>
              </a:ln>
              <a:solidFill>
                <a:schemeClr val="bg1"/>
              </a:solidFill>
              <a:effectLst/>
              <a:uLnTx/>
              <a:uFillTx/>
              <a:latin typeface="+mn-lt"/>
              <a:ea typeface="+mn-ea"/>
              <a:cs typeface="Arial" panose="020B0604020202020204" pitchFamily="34" charset="0"/>
            </a:endParaRPr>
          </a:p>
        </p:txBody>
      </p:sp>
      <p:sp>
        <p:nvSpPr>
          <p:cNvPr id="24579" name="Rectangle 2"/>
          <p:cNvSpPr>
            <a:spLocks noGrp="1" noChangeArrowheads="1"/>
          </p:cNvSpPr>
          <p:nvPr>
            <p:ph type="title"/>
          </p:nvPr>
        </p:nvSpPr>
        <p:spPr>
          <a:xfrm>
            <a:off x="357188" y="214313"/>
            <a:ext cx="3786188" cy="1820863"/>
          </a:xfrm>
        </p:spPr>
        <p:txBody>
          <a:bodyPr vert="horz" wrap="square" lIns="0" tIns="45720" rIns="0" bIns="45720" numCol="1" rtlCol="0" anchor="ctr" anchorCtr="0" compatLnSpc="1">
            <a:noAutofit/>
          </a:bodyPr>
          <a:lstStyle/>
          <a:p>
            <a:pPr marL="15875" marR="0" lvl="0" indent="0" algn="l" defTabSz="914400" rtl="0" eaLnBrk="1" fontAlgn="auto" latinLnBrk="0" hangingPunct="1">
              <a:lnSpc>
                <a:spcPct val="100000"/>
              </a:lnSpc>
              <a:spcBef>
                <a:spcPct val="0"/>
              </a:spcBef>
              <a:spcAft>
                <a:spcPts val="0"/>
              </a:spcAft>
              <a:buClrTx/>
              <a:buSzTx/>
              <a:buFontTx/>
              <a:buNone/>
              <a:tabLst>
                <a:tab pos="15875" algn="l"/>
                <a:tab pos="639445" algn="l"/>
                <a:tab pos="1282700" algn="l"/>
                <a:tab pos="1925320" algn="l"/>
                <a:tab pos="2568575" algn="l"/>
                <a:tab pos="3211195" algn="l"/>
                <a:tab pos="3854450" algn="l"/>
                <a:tab pos="4497070" algn="l"/>
                <a:tab pos="5140325" algn="l"/>
                <a:tab pos="5782945" algn="l"/>
                <a:tab pos="6426200" algn="l"/>
                <a:tab pos="7068820" algn="l"/>
                <a:tab pos="7712075" algn="l"/>
                <a:tab pos="8354695" algn="l"/>
                <a:tab pos="8997950" algn="l"/>
                <a:tab pos="9640570" algn="l"/>
                <a:tab pos="10283825" algn="l"/>
                <a:tab pos="10926445" algn="l"/>
              </a:tabLst>
              <a:defRPr/>
            </a:pPr>
            <a:r>
              <a:rPr kumimoji="0" lang="en-GB" sz="3200" b="1" i="0" u="none" strike="noStrike" kern="1200" cap="none" spc="-100" normalizeH="0" baseline="0" noProof="0" smtClean="0">
                <a:ln>
                  <a:noFill/>
                </a:ln>
                <a:solidFill>
                  <a:srgbClr val="FF0000"/>
                </a:solidFill>
                <a:effectLst/>
                <a:uLnTx/>
                <a:uFillTx/>
                <a:latin typeface="+mj-lt"/>
                <a:ea typeface="+mj-ea"/>
                <a:cs typeface="Arial" panose="020B0604020202020204" pitchFamily="34" charset="0"/>
              </a:rPr>
              <a:t>Komputer “de-skilling” Manusia </a:t>
            </a:r>
            <a:endParaRPr kumimoji="0" lang="en-GB" sz="3200" b="1" i="0" u="none" strike="noStrike" kern="1200" cap="none" spc="-100" normalizeH="0" baseline="0" noProof="0" smtClean="0">
              <a:ln>
                <a:noFill/>
              </a:ln>
              <a:solidFill>
                <a:srgbClr val="FF0000"/>
              </a:solidFill>
              <a:effectLst/>
              <a:uLnTx/>
              <a:uFillTx/>
              <a:latin typeface="+mj-lt"/>
              <a:ea typeface="+mj-ea"/>
              <a:cs typeface="Arial" panose="020B0604020202020204" pitchFamily="34" charset="0"/>
            </a:endParaRPr>
          </a:p>
        </p:txBody>
      </p:sp>
      <p:sp>
        <p:nvSpPr>
          <p:cNvPr id="153604" name="Rectangle 4"/>
          <p:cNvSpPr>
            <a:spLocks noGrp="1" noChangeArrowheads="1"/>
          </p:cNvSpPr>
          <p:nvPr>
            <p:ph idx="1"/>
          </p:nvPr>
        </p:nvSpPr>
        <p:spPr>
          <a:xfrm>
            <a:off x="357188" y="1785938"/>
            <a:ext cx="3749675" cy="2376488"/>
          </a:xfrm>
        </p:spPr>
        <p:txBody>
          <a:bodyPr vert="horz" wrap="square" lIns="91440" tIns="45720" rIns="91440" bIns="45720" numCol="1" anchor="t" anchorCtr="0" compatLnSpc="1"/>
          <a:p>
            <a:pPr indent="0" eaLnBrk="1" hangingPunct="1">
              <a:lnSpc>
                <a:spcPct val="80000"/>
              </a:lnSpc>
              <a:buClr>
                <a:schemeClr val="accent1"/>
              </a:buClr>
              <a:buNone/>
            </a:pPr>
            <a:r>
              <a:rPr lang="en-US" altLang="zh-CN" sz="1700" dirty="0">
                <a:solidFill>
                  <a:schemeClr val="bg1"/>
                </a:solidFill>
                <a:effectLst>
                  <a:outerShdw blurRad="38100" dist="38100" dir="2700000">
                    <a:srgbClr val="000000"/>
                  </a:outerShdw>
                </a:effectLst>
              </a:rPr>
              <a:t>Pilot “dilengkapi dengan” auto-pilot</a:t>
            </a:r>
            <a:endParaRPr lang="en-US" altLang="zh-CN" sz="1700" dirty="0">
              <a:solidFill>
                <a:schemeClr val="bg1"/>
              </a:solidFill>
              <a:effectLst>
                <a:outerShdw blurRad="38100" dist="38100" dir="2700000">
                  <a:srgbClr val="000000"/>
                </a:outerShdw>
              </a:effectLst>
            </a:endParaRPr>
          </a:p>
          <a:p>
            <a:pPr indent="0" eaLnBrk="1" hangingPunct="1">
              <a:lnSpc>
                <a:spcPct val="80000"/>
              </a:lnSpc>
              <a:buClr>
                <a:schemeClr val="accent1"/>
              </a:buClr>
              <a:buNone/>
            </a:pPr>
            <a:endParaRPr lang="en-US" altLang="zh-CN" sz="1700" dirty="0">
              <a:solidFill>
                <a:schemeClr val="bg1"/>
              </a:solidFill>
              <a:effectLst>
                <a:outerShdw blurRad="38100" dist="38100" dir="2700000">
                  <a:srgbClr val="000000"/>
                </a:outerShdw>
              </a:effectLst>
            </a:endParaRPr>
          </a:p>
          <a:p>
            <a:pPr indent="0" eaLnBrk="1" hangingPunct="1">
              <a:lnSpc>
                <a:spcPct val="80000"/>
              </a:lnSpc>
              <a:buClr>
                <a:schemeClr val="accent1"/>
              </a:buClr>
              <a:buNone/>
            </a:pPr>
            <a:r>
              <a:rPr lang="en-US" altLang="zh-CN" sz="1700" dirty="0">
                <a:solidFill>
                  <a:schemeClr val="bg1"/>
                </a:solidFill>
                <a:effectLst>
                  <a:outerShdw blurRad="38100" dist="38100" dir="2700000">
                    <a:srgbClr val="000000"/>
                  </a:outerShdw>
                </a:effectLst>
              </a:rPr>
              <a:t>Warung “dilengkapi dengan” mesin pembuat minuman</a:t>
            </a:r>
            <a:endParaRPr lang="en-US" altLang="zh-CN" sz="1700" dirty="0">
              <a:solidFill>
                <a:schemeClr val="bg1"/>
              </a:solidFill>
              <a:effectLst>
                <a:outerShdw blurRad="38100" dist="38100" dir="2700000">
                  <a:srgbClr val="000000"/>
                </a:outerShdw>
              </a:effectLst>
            </a:endParaRPr>
          </a:p>
          <a:p>
            <a:pPr indent="0" eaLnBrk="1" hangingPunct="1">
              <a:lnSpc>
                <a:spcPct val="80000"/>
              </a:lnSpc>
              <a:buClr>
                <a:schemeClr val="accent1"/>
              </a:buClr>
              <a:buNone/>
            </a:pPr>
            <a:endParaRPr lang="en-US" altLang="zh-CN" sz="1700" dirty="0">
              <a:solidFill>
                <a:schemeClr val="bg1"/>
              </a:solidFill>
            </a:endParaRPr>
          </a:p>
          <a:p>
            <a:pPr indent="0" eaLnBrk="1" hangingPunct="1">
              <a:lnSpc>
                <a:spcPct val="80000"/>
              </a:lnSpc>
              <a:buClr>
                <a:schemeClr val="accent1"/>
              </a:buClr>
              <a:buNone/>
            </a:pPr>
            <a:r>
              <a:rPr lang="id-ID" altLang="en-US" sz="1700" dirty="0">
                <a:solidFill>
                  <a:srgbClr val="FF0000"/>
                </a:solidFill>
              </a:rPr>
              <a:t>Manusia - </a:t>
            </a:r>
            <a:r>
              <a:rPr lang="en-US" altLang="zh-CN" sz="1700" dirty="0">
                <a:solidFill>
                  <a:srgbClr val="FF0000"/>
                </a:solidFill>
              </a:rPr>
              <a:t>menjadi pengamat pasif &amp; penekan tombol</a:t>
            </a:r>
            <a:endParaRPr lang="en-US" altLang="zh-CN" sz="1700" dirty="0">
              <a:solidFill>
                <a:srgbClr val="FF0000"/>
              </a:solidFill>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bwMode="auto">
          <a:xfrm>
            <a:off x="457200" y="2070418"/>
            <a:ext cx="8229600" cy="1143000"/>
          </a:xfrm>
          <a:ln/>
          <a:effectLst/>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scene3d>
              <a:camera prst="orthographicFront"/>
              <a:lightRig rig="threePt" dir="t"/>
            </a:scene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id-ID" altLang="en-US" sz="4800" b="0" i="0" u="none" strike="noStrike" kern="1200" cap="none" spc="0" normalizeH="0" baseline="0" noProof="1">
                <a:ln>
                  <a:noFill/>
                </a:ln>
                <a:solidFill>
                  <a:schemeClr val="tx1"/>
                </a:solidFill>
                <a:effectLst/>
                <a:uLnTx/>
                <a:uFillTx/>
                <a:latin typeface="Malgun Gothic" panose="020B0503020000020004" charset="-127"/>
                <a:ea typeface="Malgun Gothic" panose="020B0503020000020004" charset="-127"/>
                <a:cs typeface="+mj-cs"/>
              </a:rPr>
              <a:t>	</a:t>
            </a:r>
            <a:r>
              <a:rPr kumimoji="0" lang="id-ID" altLang="en-US" sz="4800" b="1" i="0" u="none" strike="noStrike" kern="1200" cap="none" spc="0" normalizeH="0" baseline="0" noProof="1">
                <a:solidFill>
                  <a:schemeClr val="accent6">
                    <a:lumMod val="10000"/>
                  </a:schemeClr>
                </a:solidFill>
                <a:effectLst/>
                <a:uLnTx/>
                <a:uFillTx/>
                <a:latin typeface="Malgun Gothic" panose="020B0503020000020004" charset="-127"/>
                <a:ea typeface="Malgun Gothic" panose="020B0503020000020004" charset="-127"/>
                <a:cs typeface="+mj-cs"/>
              </a:rPr>
              <a:t>ETIKA</a:t>
            </a:r>
            <a:endParaRPr kumimoji="0" lang="id-ID" altLang="en-US" sz="4800" b="1" i="0" u="none" strike="noStrike" kern="1200" cap="none" spc="0" normalizeH="0" baseline="0" noProof="1">
              <a:solidFill>
                <a:schemeClr val="accent6">
                  <a:lumMod val="10000"/>
                </a:schemeClr>
              </a:solidFill>
              <a:effectLst/>
              <a:uLnTx/>
              <a:uFillTx/>
              <a:latin typeface="Malgun Gothic" panose="020B0503020000020004" charset="-127"/>
              <a:ea typeface="Malgun Gothic" panose="020B0503020000020004" charset="-127"/>
              <a:cs typeface="+mj-cs"/>
            </a:endParaRPr>
          </a:p>
        </p:txBody>
      </p:sp>
      <p:sp>
        <p:nvSpPr>
          <p:cNvPr id="28675" name="Content Placeholder 2"/>
          <p:cNvSpPr>
            <a:spLocks noGrp="1"/>
          </p:cNvSpPr>
          <p:nvPr>
            <p:ph idx="1"/>
          </p:nvPr>
        </p:nvSpPr>
        <p:spPr>
          <a:ln/>
        </p:spPr>
        <p:txBody>
          <a:bodyPr vert="horz" wrap="square" lIns="91440" tIns="45720" rIns="91440" bIns="45720" anchor="t"/>
          <a:p>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8625" y="785813"/>
            <a:ext cx="7358063" cy="820738"/>
          </a:xfrm>
        </p:spPr>
        <p:txBody>
          <a:bodyPr vert="horz" wrap="square" lIns="91440" tIns="45720" rIns="91440" bIns="45720" numCol="1" rtlCol="0" anchor="ctr" anchorCtr="0" compatLnSpc="1">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800" b="1" i="0" u="none" strike="noStrike" kern="1200" cap="none" spc="-100" normalizeH="0" baseline="0" noProof="0" dirty="0" err="1" smtClean="0">
                <a:ln>
                  <a:noFill/>
                </a:ln>
                <a:solidFill>
                  <a:srgbClr val="FF99CC"/>
                </a:solidFill>
                <a:effectLst/>
                <a:uLnTx/>
                <a:uFillTx/>
                <a:latin typeface="Verdana" panose="020B0604030504040204" pitchFamily="34" charset="0"/>
                <a:ea typeface="+mj-ea"/>
                <a:cs typeface="+mj-cs"/>
              </a:rPr>
              <a:t>Etika</a:t>
            </a:r>
            <a:r>
              <a:rPr kumimoji="0" lang="en-US" sz="4800" b="1" i="0" u="none" strike="noStrike" kern="1200" cap="none" spc="-100" normalizeH="0" baseline="0" noProof="0" dirty="0" smtClean="0">
                <a:ln>
                  <a:noFill/>
                </a:ln>
                <a:solidFill>
                  <a:srgbClr val="FF99CC"/>
                </a:solidFill>
                <a:effectLst/>
                <a:uLnTx/>
                <a:uFillTx/>
                <a:latin typeface="Verdana" panose="020B0604030504040204" pitchFamily="34" charset="0"/>
                <a:ea typeface="+mj-ea"/>
                <a:cs typeface="+mj-cs"/>
              </a:rPr>
              <a:t> &amp; </a:t>
            </a:r>
            <a:r>
              <a:rPr kumimoji="0" lang="en-US" sz="4800" b="1" i="0" u="none" strike="noStrike" kern="1200" cap="none" spc="-100" normalizeH="0" baseline="0" noProof="0" dirty="0" err="1" smtClean="0">
                <a:ln>
                  <a:noFill/>
                </a:ln>
                <a:solidFill>
                  <a:srgbClr val="FF99CC"/>
                </a:solidFill>
                <a:effectLst/>
                <a:uLnTx/>
                <a:uFillTx/>
                <a:latin typeface="Verdana" panose="020B0604030504040204" pitchFamily="34" charset="0"/>
                <a:ea typeface="+mj-ea"/>
                <a:cs typeface="+mj-cs"/>
              </a:rPr>
              <a:t>Teknologi</a:t>
            </a:r>
            <a:endParaRPr kumimoji="0" lang="id-ID" sz="4800" b="0" i="0" u="none" strike="noStrike" kern="1200" cap="none" spc="-100" normalizeH="0" baseline="0" noProof="0" dirty="0">
              <a:ln>
                <a:noFill/>
              </a:ln>
              <a:solidFill>
                <a:srgbClr val="FF99CC"/>
              </a:solidFill>
              <a:effectLst/>
              <a:uLnTx/>
              <a:uFillTx/>
              <a:latin typeface="+mj-lt"/>
              <a:ea typeface="+mj-ea"/>
              <a:cs typeface="+mj-cs"/>
            </a:endParaRPr>
          </a:p>
        </p:txBody>
      </p:sp>
      <p:sp>
        <p:nvSpPr>
          <p:cNvPr id="29699" name="Rectangle 3"/>
          <p:cNvSpPr>
            <a:spLocks noGrp="1"/>
          </p:cNvSpPr>
          <p:nvPr>
            <p:ph idx="1"/>
          </p:nvPr>
        </p:nvSpPr>
        <p:spPr>
          <a:xfrm>
            <a:off x="395288" y="1844675"/>
            <a:ext cx="8215312" cy="4608513"/>
          </a:xfrm>
          <a:ln/>
        </p:spPr>
        <p:txBody>
          <a:bodyPr vert="horz" wrap="square" lIns="91440" tIns="45720" rIns="91440" bIns="45720" anchor="t"/>
          <a:p>
            <a:pPr marL="182880" indent="-68580" eaLnBrk="1" hangingPunct="1">
              <a:lnSpc>
                <a:spcPct val="70000"/>
              </a:lnSpc>
              <a:buClr>
                <a:schemeClr val="accent1"/>
              </a:buClr>
              <a:buNone/>
            </a:pPr>
            <a:r>
              <a:rPr lang="en-US" altLang="zh-CN" sz="2800" dirty="0"/>
              <a:t>Teknologi adalah segala sesuatu yang diciptakan manusia untuk memudahkan pekerjaannya.</a:t>
            </a:r>
            <a:endParaRPr lang="id-ID" altLang="en-US" sz="2800" dirty="0"/>
          </a:p>
          <a:p>
            <a:pPr marL="182880" indent="-68580" eaLnBrk="1" hangingPunct="1">
              <a:lnSpc>
                <a:spcPct val="70000"/>
              </a:lnSpc>
              <a:buClr>
                <a:schemeClr val="accent1"/>
              </a:buClr>
              <a:buNone/>
            </a:pPr>
            <a:endParaRPr lang="en-US" altLang="zh-CN" sz="2800" dirty="0"/>
          </a:p>
          <a:p>
            <a:pPr marL="182880" indent="-68580" eaLnBrk="1" hangingPunct="1">
              <a:lnSpc>
                <a:spcPct val="70000"/>
              </a:lnSpc>
              <a:buClr>
                <a:schemeClr val="accent1"/>
              </a:buClr>
              <a:buNone/>
            </a:pPr>
            <a:r>
              <a:rPr lang="en-US" altLang="zh-CN" sz="2800" dirty="0"/>
              <a:t>Kehadiran teknologi membuat manusia “kehilangan” beberapa </a:t>
            </a:r>
            <a:r>
              <a:rPr lang="en-US" altLang="zh-CN" sz="2800" i="1" dirty="0"/>
              <a:t>sense of human</a:t>
            </a:r>
            <a:r>
              <a:rPr lang="en-US" altLang="zh-CN" sz="2800" dirty="0"/>
              <a:t> yang alami.</a:t>
            </a:r>
            <a:endParaRPr lang="en-US" altLang="zh-CN" sz="2800" dirty="0"/>
          </a:p>
          <a:p>
            <a:pPr marL="182880" indent="-68580" eaLnBrk="1" hangingPunct="1">
              <a:lnSpc>
                <a:spcPct val="70000"/>
              </a:lnSpc>
              <a:buClr>
                <a:schemeClr val="accent1"/>
              </a:buClr>
              <a:buNone/>
            </a:pPr>
            <a:r>
              <a:rPr lang="en-US" altLang="zh-CN" sz="2800" dirty="0"/>
              <a:t>	</a:t>
            </a:r>
            <a:endParaRPr lang="id-ID" altLang="en-US" sz="2800" dirty="0"/>
          </a:p>
          <a:p>
            <a:pPr marL="182880" indent="-68580" eaLnBrk="1" hangingPunct="1">
              <a:lnSpc>
                <a:spcPct val="70000"/>
              </a:lnSpc>
              <a:buClr>
                <a:schemeClr val="accent1"/>
              </a:buClr>
              <a:buNone/>
            </a:pPr>
            <a:r>
              <a:rPr lang="en-US" altLang="zh-CN" sz="2800" dirty="0"/>
              <a:t>(otomati</a:t>
            </a:r>
            <a:r>
              <a:rPr lang="id-ID" altLang="en-US" sz="2800" dirty="0"/>
              <a:t>sa</a:t>
            </a:r>
            <a:r>
              <a:rPr lang="en-US" altLang="zh-CN" sz="2800" dirty="0"/>
              <a:t>si mesin</a:t>
            </a:r>
            <a:r>
              <a:rPr lang="en-US" altLang="zh-CN" sz="2800" dirty="0">
                <a:sym typeface="Wingdings" panose="05000000000000000000" pitchFamily="2" charset="2"/>
              </a:rPr>
              <a:t>refleks/ kewaspadaan melambat)</a:t>
            </a:r>
            <a:endParaRPr lang="id-ID" altLang="en-US" sz="2800" dirty="0">
              <a:sym typeface="Wingdings" panose="05000000000000000000" pitchFamily="2" charset="2"/>
            </a:endParaRPr>
          </a:p>
          <a:p>
            <a:pPr marL="182880" indent="-68580" eaLnBrk="1" hangingPunct="1">
              <a:lnSpc>
                <a:spcPct val="70000"/>
              </a:lnSpc>
              <a:buClr>
                <a:schemeClr val="accent1"/>
              </a:buClr>
              <a:buNone/>
            </a:pPr>
            <a:endParaRPr lang="id-ID" altLang="en-US" sz="2800" dirty="0">
              <a:sym typeface="Wingdings" panose="05000000000000000000" pitchFamily="2" charset="2"/>
            </a:endParaRPr>
          </a:p>
          <a:p>
            <a:pPr marL="182880" indent="-68580" eaLnBrk="1" hangingPunct="1">
              <a:lnSpc>
                <a:spcPct val="70000"/>
              </a:lnSpc>
              <a:buClr>
                <a:schemeClr val="accent1"/>
              </a:buClr>
              <a:buNone/>
            </a:pPr>
            <a:r>
              <a:rPr lang="id-ID" altLang="en-US" sz="2800" dirty="0">
                <a:sym typeface="Wingdings" panose="05000000000000000000" pitchFamily="2" charset="2"/>
              </a:rPr>
              <a:t>Kehadiran teknologi mmperngaruhi pola prilaku masyarakat dan itu menyangkut  etika/mora</a:t>
            </a:r>
            <a:r>
              <a:rPr lang="id-ID" altLang="en-US" sz="1200" dirty="0">
                <a:sym typeface="Wingdings" panose="05000000000000000000" pitchFamily="2" charset="2"/>
              </a:rPr>
              <a:t>l</a:t>
            </a:r>
            <a:r>
              <a:rPr lang="en-US" altLang="zh-CN" sz="1200" dirty="0">
                <a:sym typeface="Wingdings" panose="05000000000000000000" pitchFamily="2" charset="2"/>
              </a:rPr>
              <a:t> </a:t>
            </a:r>
            <a:endParaRPr lang="en-US" altLang="zh-CN" sz="1200"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itle 1"/>
          <p:cNvSpPr>
            <a:spLocks noGrp="1"/>
          </p:cNvSpPr>
          <p:nvPr>
            <p:ph type="title"/>
          </p:nvPr>
        </p:nvSpPr>
        <p:spPr>
          <a:ln/>
        </p:spPr>
        <p:txBody>
          <a:bodyPr vert="horz" wrap="square" lIns="91440" tIns="45720" rIns="91440" bIns="45720" anchor="ctr"/>
          <a:p>
            <a:pPr eaLnBrk="1" hangingPunct="1"/>
            <a:endParaRPr lang="id-ID" altLang="en-US" dirty="0"/>
          </a:p>
        </p:txBody>
      </p:sp>
      <p:pic>
        <p:nvPicPr>
          <p:cNvPr id="12291" name="Content Placeholder 3"/>
          <p:cNvPicPr>
            <a:picLocks noGrp="1" noChangeAspect="1"/>
          </p:cNvPicPr>
          <p:nvPr>
            <p:ph idx="1"/>
          </p:nvPr>
        </p:nvPicPr>
        <p:blipFill>
          <a:blip r:embed="rId1"/>
          <a:srcRect/>
          <a:stretch>
            <a:fillRect/>
          </a:stretch>
        </p:blipFill>
        <p:spPr>
          <a:xfrm>
            <a:off x="1066800" y="1371600"/>
            <a:ext cx="6777038" cy="3657600"/>
          </a:xfrm>
          <a:ln/>
        </p:spPr>
      </p:pic>
      <p:sp>
        <p:nvSpPr>
          <p:cNvPr id="12292" name="Rectangle 4"/>
          <p:cNvSpPr/>
          <p:nvPr/>
        </p:nvSpPr>
        <p:spPr>
          <a:xfrm>
            <a:off x="685800" y="5715000"/>
            <a:ext cx="5334000" cy="923925"/>
          </a:xfrm>
          <a:prstGeom prst="rect">
            <a:avLst/>
          </a:prstGeom>
          <a:noFill/>
          <a:ln w="9525">
            <a:noFill/>
          </a:ln>
        </p:spPr>
        <p:txBody>
          <a:bodyPr>
            <a:spAutoFit/>
          </a:bodyPr>
          <a:p>
            <a:r>
              <a:rPr lang="id-ID" altLang="en-US" dirty="0">
                <a:latin typeface="Arial" panose="020B0604020202020204" pitchFamily="34" charset="0"/>
                <a:ea typeface="SimSun" panose="02010600030101010101" pitchFamily="2" charset="-122"/>
                <a:hlinkClick r:id="rId2"/>
              </a:rPr>
              <a:t>http://isparmo.web.id/2016/11/21/data-statistik-pengguna-internet-indonesia-2016/</a:t>
            </a:r>
            <a:endParaRPr lang="id-ID" altLang="en-US" dirty="0">
              <a:latin typeface="Arial" panose="020B0604020202020204" pitchFamily="34" charset="0"/>
              <a:ea typeface="SimSun" panose="02010600030101010101" pitchFamily="2" charset="-122"/>
            </a:endParaRPr>
          </a:p>
          <a:p>
            <a:endParaRPr lang="id-ID" altLang="en-US" dirty="0">
              <a:latin typeface="Arial" panose="020B0604020202020204" pitchFamily="34" charset="0"/>
              <a:ea typeface="SimSun"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3"/>
          <p:cNvSpPr>
            <a:spLocks noGrp="1"/>
          </p:cNvSpPr>
          <p:nvPr>
            <p:ph idx="1"/>
          </p:nvPr>
        </p:nvSpPr>
        <p:spPr>
          <a:xfrm>
            <a:off x="444500" y="414338"/>
            <a:ext cx="8229600" cy="6110287"/>
          </a:xfrm>
          <a:ln/>
        </p:spPr>
        <p:txBody>
          <a:bodyPr vert="horz" wrap="square" lIns="91440" tIns="45720" rIns="91440" bIns="45720" anchor="t"/>
          <a:p>
            <a:pPr eaLnBrk="1" hangingPunct="1">
              <a:buFont typeface="Wingdings" panose="05000000000000000000" pitchFamily="2" charset="2"/>
              <a:buChar char="q"/>
            </a:pPr>
            <a:r>
              <a:rPr lang="en-US" altLang="x-none" dirty="0">
                <a:solidFill>
                  <a:srgbClr val="FF0000"/>
                </a:solidFill>
              </a:rPr>
              <a:t>Cara orang berkomunikasi, by email or by surat, membawa perubahan signifikan, dalam sapaan/tutur kata</a:t>
            </a:r>
            <a:r>
              <a:rPr lang="id-ID" altLang="x-none" dirty="0">
                <a:solidFill>
                  <a:srgbClr val="FF0000"/>
                </a:solidFill>
              </a:rPr>
              <a:t>.</a:t>
            </a:r>
            <a:endParaRPr lang="id-ID" altLang="x-none" dirty="0">
              <a:solidFill>
                <a:srgbClr val="FF0000"/>
              </a:solidFill>
            </a:endParaRPr>
          </a:p>
          <a:p>
            <a:pPr eaLnBrk="1" hangingPunct="1">
              <a:buFont typeface="Wingdings" panose="05000000000000000000" pitchFamily="2" charset="2"/>
              <a:buChar char="q"/>
            </a:pPr>
            <a:endParaRPr lang="en-US" altLang="x-none" dirty="0">
              <a:solidFill>
                <a:srgbClr val="FF0000"/>
              </a:solidFill>
            </a:endParaRPr>
          </a:p>
          <a:p>
            <a:pPr eaLnBrk="1" hangingPunct="1">
              <a:buFont typeface="Wingdings" panose="05000000000000000000" pitchFamily="2" charset="2"/>
              <a:buChar char="q"/>
            </a:pPr>
            <a:r>
              <a:rPr lang="en-US" altLang="x-none" dirty="0">
                <a:solidFill>
                  <a:srgbClr val="FF0000"/>
                </a:solidFill>
              </a:rPr>
              <a:t>Orang berzakat dengan SMS, implikasi pada silaturahmi yang “tertunda”</a:t>
            </a:r>
            <a:endParaRPr lang="id-ID" altLang="x-none" dirty="0">
              <a:solidFill>
                <a:srgbClr val="FF0000"/>
              </a:solidFill>
            </a:endParaRPr>
          </a:p>
          <a:p>
            <a:pPr eaLnBrk="1" hangingPunct="1">
              <a:buFont typeface="Wingdings" panose="05000000000000000000" pitchFamily="2" charset="2"/>
              <a:buChar char="q"/>
            </a:pPr>
            <a:endParaRPr lang="en-US" altLang="x-none" dirty="0">
              <a:solidFill>
                <a:srgbClr val="FF0000"/>
              </a:solidFill>
            </a:endParaRPr>
          </a:p>
          <a:p>
            <a:pPr eaLnBrk="1" hangingPunct="1">
              <a:buFont typeface="Wingdings" panose="05000000000000000000" pitchFamily="2" charset="2"/>
              <a:buChar char="q"/>
            </a:pPr>
            <a:r>
              <a:rPr lang="en-US" altLang="x-none" dirty="0">
                <a:solidFill>
                  <a:srgbClr val="FF0000"/>
                </a:solidFill>
              </a:rPr>
              <a:t>Emosi (“touch”) yang semakin tumpul karena jarak dan waktu semakin bias dalam Teknologi Inf</a:t>
            </a:r>
            <a:r>
              <a:rPr lang="id-ID" altLang="en-US" dirty="0">
                <a:solidFill>
                  <a:srgbClr val="FF0000"/>
                </a:solidFill>
              </a:rPr>
              <a:t>ormasi</a:t>
            </a:r>
            <a:endParaRPr lang="en-US" altLang="x-none" dirty="0">
              <a:solidFill>
                <a:srgbClr val="FF0000"/>
              </a:solidFill>
            </a:endParaRPr>
          </a:p>
          <a:p>
            <a:pPr eaLnBrk="1" hangingPunct="1">
              <a:buNone/>
            </a:pPr>
            <a:endParaRPr lang="en-US" altLang="x-none" dirty="0">
              <a:solidFill>
                <a:srgbClr val="FF0000"/>
              </a:solidFill>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91440" tIns="45720" rIns="91440" bIns="45720" numCol="1" anchor="ctr" anchorCtr="0" compatLnSpc="1">
            <a:noAutofit/>
          </a:bodyPr>
          <a:lstStyle/>
          <a:p>
            <a:pPr marL="0" marR="0" lvl="0" indent="0" algn="l" defTabSz="914400" rtl="0" eaLnBrk="1" fontAlgn="base" latinLnBrk="0" hangingPunct="1">
              <a:lnSpc>
                <a:spcPct val="100000"/>
              </a:lnSpc>
              <a:spcBef>
                <a:spcPct val="0"/>
              </a:spcBef>
              <a:spcAft>
                <a:spcPct val="0"/>
              </a:spcAft>
              <a:buClrTx/>
              <a:buSzTx/>
              <a:buFontTx/>
              <a:buNone/>
              <a:defRPr/>
            </a:pPr>
            <a:br>
              <a:rPr kumimoji="0" lang="en-US" sz="2800" b="0" i="0" u="none" strike="noStrike" kern="1200" cap="none" spc="0" normalizeH="0" baseline="0" noProof="0" dirty="0" smtClean="0">
                <a:ln>
                  <a:noFill/>
                </a:ln>
                <a:solidFill>
                  <a:schemeClr val="accent4">
                    <a:lumMod val="50000"/>
                  </a:schemeClr>
                </a:solidFill>
                <a:effectLst/>
                <a:uLnTx/>
                <a:uFillTx/>
                <a:latin typeface="Lucida Calligraphy" panose="03010101010101010101" pitchFamily="66" charset="0"/>
                <a:ea typeface="+mj-ea"/>
                <a:cs typeface="+mj-cs"/>
              </a:rPr>
            </a:br>
            <a:br>
              <a:rPr kumimoji="0" lang="en-US" sz="2800" b="0" i="0" u="none" strike="noStrike" kern="1200" cap="none" spc="0" normalizeH="0" baseline="0" noProof="0" dirty="0">
                <a:ln>
                  <a:noFill/>
                </a:ln>
                <a:solidFill>
                  <a:schemeClr val="accent4">
                    <a:lumMod val="50000"/>
                  </a:schemeClr>
                </a:solidFill>
                <a:effectLst/>
                <a:uLnTx/>
                <a:uFillTx/>
                <a:latin typeface="Lucida Calligraphy" panose="03010101010101010101" pitchFamily="66" charset="0"/>
                <a:ea typeface="+mj-ea"/>
                <a:cs typeface="+mj-cs"/>
              </a:rPr>
            </a:br>
            <a:br>
              <a:rPr kumimoji="0" lang="en-US" sz="2800" b="0" i="0" u="none" strike="noStrike" kern="1200" cap="none" spc="0" normalizeH="0" baseline="0" noProof="0" dirty="0" smtClean="0">
                <a:ln>
                  <a:noFill/>
                </a:ln>
                <a:solidFill>
                  <a:schemeClr val="accent4">
                    <a:lumMod val="50000"/>
                  </a:schemeClr>
                </a:solidFill>
                <a:effectLst/>
                <a:uLnTx/>
                <a:uFillTx/>
                <a:latin typeface="Lucida Calligraphy" panose="03010101010101010101" pitchFamily="66" charset="0"/>
                <a:ea typeface="+mj-ea"/>
                <a:cs typeface="+mj-cs"/>
              </a:rPr>
            </a:br>
            <a:br>
              <a:rPr kumimoji="0" lang="en-US" sz="2800" b="0" i="0" u="none" strike="noStrike" kern="1200" cap="none" spc="0" normalizeH="0" baseline="0" noProof="0" dirty="0">
                <a:ln>
                  <a:noFill/>
                </a:ln>
                <a:solidFill>
                  <a:schemeClr val="accent4">
                    <a:lumMod val="50000"/>
                  </a:schemeClr>
                </a:solidFill>
                <a:effectLst/>
                <a:uLnTx/>
                <a:uFillTx/>
                <a:latin typeface="Lucida Calligraphy" panose="03010101010101010101" pitchFamily="66" charset="0"/>
                <a:ea typeface="+mj-ea"/>
                <a:cs typeface="+mj-cs"/>
              </a:rPr>
            </a:br>
            <a:br>
              <a:rPr kumimoji="0" lang="en-US" sz="2800" b="0" i="0" u="none" strike="noStrike" kern="1200" cap="none" spc="0" normalizeH="0" baseline="0" noProof="0" dirty="0" smtClean="0">
                <a:ln>
                  <a:noFill/>
                </a:ln>
                <a:solidFill>
                  <a:schemeClr val="accent4">
                    <a:lumMod val="50000"/>
                  </a:schemeClr>
                </a:solidFill>
                <a:effectLst/>
                <a:uLnTx/>
                <a:uFillTx/>
                <a:latin typeface="Lucida Calligraphy" panose="03010101010101010101" pitchFamily="66" charset="0"/>
                <a:ea typeface="+mj-ea"/>
                <a:cs typeface="+mj-cs"/>
              </a:rPr>
            </a:br>
            <a:br>
              <a:rPr kumimoji="0" lang="en-US" sz="2800" b="0" i="0" u="none" strike="noStrike" kern="1200" cap="none" spc="0" normalizeH="0" baseline="0" noProof="0" dirty="0">
                <a:ln>
                  <a:noFill/>
                </a:ln>
                <a:solidFill>
                  <a:schemeClr val="accent4">
                    <a:lumMod val="50000"/>
                  </a:schemeClr>
                </a:solidFill>
                <a:effectLst/>
                <a:uLnTx/>
                <a:uFillTx/>
                <a:latin typeface="Lucida Calligraphy" panose="03010101010101010101" pitchFamily="66" charset="0"/>
                <a:ea typeface="+mj-ea"/>
                <a:cs typeface="+mj-cs"/>
              </a:rPr>
            </a:br>
            <a:br>
              <a:rPr kumimoji="0" lang="en-US" sz="2800" b="0" i="0" u="none" strike="noStrike" kern="1200" cap="none" spc="0" normalizeH="0" baseline="0" noProof="0" dirty="0" smtClean="0">
                <a:ln>
                  <a:noFill/>
                </a:ln>
                <a:solidFill>
                  <a:schemeClr val="accent4">
                    <a:lumMod val="50000"/>
                  </a:schemeClr>
                </a:solidFill>
                <a:effectLst/>
                <a:uLnTx/>
                <a:uFillTx/>
                <a:latin typeface="Lucida Calligraphy" panose="03010101010101010101" pitchFamily="66" charset="0"/>
                <a:ea typeface="+mj-ea"/>
                <a:cs typeface="+mj-cs"/>
              </a:rPr>
            </a:br>
            <a:br>
              <a:rPr kumimoji="0" lang="en-US" sz="2800" b="0" i="0" u="none" strike="noStrike" kern="1200" cap="none" spc="0" normalizeH="0" baseline="0" noProof="0" dirty="0">
                <a:ln>
                  <a:noFill/>
                </a:ln>
                <a:solidFill>
                  <a:schemeClr val="accent4">
                    <a:lumMod val="50000"/>
                  </a:schemeClr>
                </a:solidFill>
                <a:effectLst/>
                <a:uLnTx/>
                <a:uFillTx/>
                <a:latin typeface="Lucida Calligraphy" panose="03010101010101010101" pitchFamily="66" charset="0"/>
                <a:ea typeface="+mj-ea"/>
                <a:cs typeface="+mj-cs"/>
              </a:rPr>
            </a:br>
            <a:br>
              <a:rPr kumimoji="0" lang="en-US" sz="2800" b="0" i="0" u="none" strike="noStrike" kern="1200" cap="none" spc="0" normalizeH="0" baseline="0" noProof="0" dirty="0" smtClean="0">
                <a:ln>
                  <a:noFill/>
                </a:ln>
                <a:solidFill>
                  <a:schemeClr val="accent4">
                    <a:lumMod val="50000"/>
                  </a:schemeClr>
                </a:solidFill>
                <a:effectLst/>
                <a:uLnTx/>
                <a:uFillTx/>
                <a:latin typeface="Lucida Calligraphy" panose="03010101010101010101" pitchFamily="66" charset="0"/>
                <a:ea typeface="+mj-ea"/>
                <a:cs typeface="+mj-cs"/>
              </a:rPr>
            </a:br>
            <a:br>
              <a:rPr kumimoji="0" lang="en-US" sz="2800" b="0" i="0" u="none" strike="noStrike" kern="1200" cap="none" spc="0" normalizeH="0" baseline="0" noProof="0" dirty="0" smtClean="0">
                <a:ln>
                  <a:noFill/>
                </a:ln>
                <a:solidFill>
                  <a:schemeClr val="accent4">
                    <a:lumMod val="50000"/>
                  </a:schemeClr>
                </a:solidFill>
                <a:effectLst/>
                <a:uLnTx/>
                <a:uFillTx/>
                <a:latin typeface="Lucida Calligraphy" panose="03010101010101010101" pitchFamily="66" charset="0"/>
                <a:ea typeface="+mj-ea"/>
                <a:cs typeface="+mj-cs"/>
              </a:rPr>
            </a:br>
            <a:r>
              <a:rPr kumimoji="0" lang="en-US" sz="2800" b="0" i="0" u="none" strike="noStrike" kern="1200" cap="none" spc="0" normalizeH="0" baseline="0" noProof="1" smtClean="0">
                <a:ln>
                  <a:noFill/>
                </a:ln>
                <a:solidFill>
                  <a:schemeClr val="accent6">
                    <a:lumMod val="10000"/>
                  </a:schemeClr>
                </a:solidFill>
                <a:effectLst/>
                <a:uLnTx/>
                <a:uFillTx/>
                <a:latin typeface="Harrington" panose="04040505050A02020702" pitchFamily="82" charset="0"/>
                <a:ea typeface="+mj-ea"/>
                <a:cs typeface="+mj-cs"/>
                <a:sym typeface="+mn-ea"/>
              </a:rPr>
              <a:t>ETIKA DALAM TEKNOLOGI INFORMASI</a:t>
            </a:r>
            <a:br>
              <a:rPr kumimoji="0" lang="en-US" sz="2800" b="0" i="0" u="none" strike="noStrike" kern="1200" cap="none" spc="0" normalizeH="0" baseline="0" noProof="0" dirty="0">
                <a:ln>
                  <a:noFill/>
                </a:ln>
                <a:solidFill>
                  <a:schemeClr val="accent6">
                    <a:lumMod val="10000"/>
                  </a:schemeClr>
                </a:solidFill>
                <a:effectLst/>
                <a:uLnTx/>
                <a:uFillTx/>
                <a:latin typeface="Harrington" panose="04040505050A02020702" pitchFamily="82" charset="0"/>
                <a:ea typeface="+mj-ea"/>
                <a:cs typeface="+mj-cs"/>
                <a:sym typeface="+mn-ea"/>
              </a:rPr>
            </a:br>
            <a:br>
              <a:rPr kumimoji="0" lang="en-US" sz="2800" b="0" i="0" u="none" strike="noStrike" kern="1200" cap="none" spc="0" normalizeH="0" baseline="0" noProof="0" dirty="0" smtClean="0">
                <a:ln>
                  <a:noFill/>
                </a:ln>
                <a:solidFill>
                  <a:schemeClr val="accent6">
                    <a:lumMod val="10000"/>
                  </a:schemeClr>
                </a:solidFill>
                <a:effectLst/>
                <a:uLnTx/>
                <a:uFillTx/>
                <a:latin typeface="Lucida Calligraphy" panose="03010101010101010101" pitchFamily="66" charset="0"/>
                <a:ea typeface="+mj-ea"/>
                <a:cs typeface="+mj-cs"/>
                <a:sym typeface="+mn-ea"/>
              </a:rPr>
            </a:br>
            <a:br>
              <a:rPr kumimoji="0" lang="en-US" sz="2800" b="0" i="0" u="none" strike="noStrike" kern="1200" cap="none" spc="0" normalizeH="0" baseline="0" noProof="0" dirty="0">
                <a:ln>
                  <a:noFill/>
                </a:ln>
                <a:solidFill>
                  <a:schemeClr val="accent4">
                    <a:lumMod val="50000"/>
                  </a:schemeClr>
                </a:solidFill>
                <a:effectLst/>
                <a:uLnTx/>
                <a:uFillTx/>
                <a:latin typeface="Lucida Calligraphy" panose="03010101010101010101" pitchFamily="66" charset="0"/>
                <a:ea typeface="+mj-ea"/>
                <a:cs typeface="+mj-cs"/>
              </a:rPr>
            </a:br>
            <a:br>
              <a:rPr kumimoji="0" lang="en-US" sz="2800" b="0" i="0" u="none" strike="noStrike" kern="1200" cap="none" spc="0" normalizeH="0" baseline="0" noProof="0" dirty="0" smtClean="0">
                <a:ln>
                  <a:noFill/>
                </a:ln>
                <a:solidFill>
                  <a:schemeClr val="accent4">
                    <a:lumMod val="50000"/>
                  </a:schemeClr>
                </a:solidFill>
                <a:effectLst/>
                <a:uLnTx/>
                <a:uFillTx/>
                <a:latin typeface="Lucida Calligraphy" panose="03010101010101010101" pitchFamily="66" charset="0"/>
                <a:ea typeface="+mj-ea"/>
                <a:cs typeface="+mj-cs"/>
              </a:rPr>
            </a:br>
            <a:r>
              <a:rPr kumimoji="0" lang="en-US" sz="2800" b="0" i="0" u="none" strike="noStrike" kern="1200" cap="none" spc="0" normalizeH="0" baseline="0" noProof="1" smtClean="0">
                <a:ln>
                  <a:noFill/>
                </a:ln>
                <a:solidFill>
                  <a:schemeClr val="accent4">
                    <a:lumMod val="50000"/>
                  </a:schemeClr>
                </a:solidFill>
                <a:effectLst/>
                <a:uLnTx/>
                <a:uFillTx/>
                <a:latin typeface="Lucida Calligraphy" panose="03010101010101010101" pitchFamily="66" charset="0"/>
                <a:ea typeface="+mj-ea"/>
                <a:cs typeface="+mj-cs"/>
              </a:rPr>
              <a:t>Pengertian Etika</a:t>
            </a:r>
            <a:br>
              <a:rPr kumimoji="0" lang="id-ID" sz="2800" b="0" i="0" u="none" strike="noStrike" kern="1200" cap="none" spc="0" normalizeH="0" baseline="0" noProof="0" dirty="0" smtClean="0">
                <a:ln>
                  <a:noFill/>
                </a:ln>
                <a:solidFill>
                  <a:schemeClr val="accent4">
                    <a:lumMod val="50000"/>
                  </a:schemeClr>
                </a:solidFill>
                <a:effectLst/>
                <a:uLnTx/>
                <a:uFillTx/>
                <a:latin typeface="Lucida Calligraphy" panose="03010101010101010101" pitchFamily="66" charset="0"/>
                <a:ea typeface="+mj-ea"/>
                <a:cs typeface="+mj-cs"/>
              </a:rPr>
            </a:br>
            <a:br>
              <a:rPr kumimoji="0" lang="id-ID" sz="2800" b="0" i="0" u="none" strike="noStrike" kern="1200" cap="none" spc="0" normalizeH="0" baseline="0" noProof="0" dirty="0" smtClean="0">
                <a:ln>
                  <a:noFill/>
                </a:ln>
                <a:solidFill>
                  <a:schemeClr val="tx1"/>
                </a:solidFill>
                <a:effectLst/>
                <a:uLnTx/>
                <a:uFillTx/>
                <a:latin typeface="Lucida Calligraphy" panose="03010101010101010101" pitchFamily="66" charset="0"/>
                <a:ea typeface="+mj-ea"/>
                <a:cs typeface="+mj-cs"/>
              </a:rPr>
            </a:br>
            <a:r>
              <a:rPr kumimoji="0" lang="en-US" sz="2800" b="0" i="1" u="none" strike="noStrike" kern="1200" cap="none" spc="0" normalizeH="0" baseline="0" noProof="1" smtClean="0">
                <a:ln>
                  <a:noFill/>
                </a:ln>
                <a:solidFill>
                  <a:schemeClr val="accent6">
                    <a:lumMod val="10000"/>
                  </a:schemeClr>
                </a:solidFill>
                <a:effectLst/>
                <a:uLnTx/>
                <a:uFillTx/>
                <a:latin typeface="Agency FB" panose="020B0503020202020204" pitchFamily="34" charset="0"/>
                <a:ea typeface="+mj-ea"/>
                <a:cs typeface="+mj-cs"/>
              </a:rPr>
              <a:t>Etika </a:t>
            </a:r>
            <a:r>
              <a:rPr kumimoji="0" lang="id-ID" sz="2800" b="0" i="1" u="none" strike="noStrike" kern="1200" cap="none" spc="0" normalizeH="0" baseline="0" noProof="1" smtClean="0">
                <a:ln>
                  <a:noFill/>
                </a:ln>
                <a:solidFill>
                  <a:schemeClr val="accent6">
                    <a:lumMod val="10000"/>
                  </a:schemeClr>
                </a:solidFill>
                <a:effectLst/>
                <a:uLnTx/>
                <a:uFillTx/>
                <a:latin typeface="Agency FB" panose="020B0503020202020204" pitchFamily="34" charset="0"/>
                <a:ea typeface="+mj-ea"/>
                <a:cs typeface="+mj-cs"/>
              </a:rPr>
              <a:t> </a:t>
            </a:r>
            <a:r>
              <a:rPr kumimoji="0" lang="id-ID" sz="2800" b="0" i="0" u="none" strike="noStrike" kern="1200" cap="none" spc="0" normalizeH="0" baseline="0" noProof="1" smtClean="0">
                <a:ln>
                  <a:noFill/>
                </a:ln>
                <a:solidFill>
                  <a:schemeClr val="accent6">
                    <a:lumMod val="10000"/>
                  </a:schemeClr>
                </a:solidFill>
                <a:effectLst/>
                <a:uLnTx/>
                <a:uFillTx/>
                <a:latin typeface="Agency FB" panose="020B0503020202020204" pitchFamily="34" charset="0"/>
                <a:ea typeface="+mj-ea"/>
                <a:cs typeface="+mj-cs"/>
              </a:rPr>
              <a:t>berasal dari bahasa Yunani yaitu </a:t>
            </a:r>
            <a:r>
              <a:rPr kumimoji="0" lang="id-ID" sz="2800" b="0" i="1" u="none" strike="noStrike" kern="1200" cap="none" spc="0" normalizeH="0" baseline="0" noProof="1" smtClean="0">
                <a:ln>
                  <a:noFill/>
                </a:ln>
                <a:solidFill>
                  <a:schemeClr val="accent6">
                    <a:lumMod val="10000"/>
                  </a:schemeClr>
                </a:solidFill>
                <a:effectLst/>
                <a:uLnTx/>
                <a:uFillTx/>
                <a:latin typeface="Agency FB" panose="020B0503020202020204" pitchFamily="34" charset="0"/>
                <a:ea typeface="+mj-ea"/>
                <a:cs typeface="+mj-cs"/>
              </a:rPr>
              <a:t>ethos  </a:t>
            </a:r>
            <a:r>
              <a:rPr kumimoji="0" lang="id-ID" sz="2800" b="0" i="0" u="none" strike="noStrike" kern="1200" cap="none" spc="0" normalizeH="0" baseline="0" noProof="1" smtClean="0">
                <a:ln>
                  <a:noFill/>
                </a:ln>
                <a:solidFill>
                  <a:schemeClr val="accent6">
                    <a:lumMod val="10000"/>
                  </a:schemeClr>
                </a:solidFill>
                <a:effectLst/>
                <a:uLnTx/>
                <a:uFillTx/>
                <a:latin typeface="Agency FB" panose="020B0503020202020204" pitchFamily="34" charset="0"/>
                <a:ea typeface="+mj-ea"/>
                <a:cs typeface="+mj-cs"/>
              </a:rPr>
              <a:t>yang berarti watak , tingkah laku seseorang, </a:t>
            </a:r>
            <a:br>
              <a:rPr kumimoji="0" lang="id-ID" sz="2800" b="0" i="0" u="none" strike="noStrike" kern="1200" cap="none" spc="0" normalizeH="0" baseline="0" noProof="1" smtClean="0">
                <a:ln>
                  <a:noFill/>
                </a:ln>
                <a:solidFill>
                  <a:schemeClr val="accent6">
                    <a:lumMod val="10000"/>
                  </a:schemeClr>
                </a:solidFill>
                <a:effectLst/>
                <a:uLnTx/>
                <a:uFillTx/>
                <a:latin typeface="Agency FB" panose="020B0503020202020204" pitchFamily="34" charset="0"/>
                <a:ea typeface="+mj-ea"/>
                <a:cs typeface="+mj-cs"/>
              </a:rPr>
            </a:br>
            <a:r>
              <a:rPr kumimoji="0" lang="en-US" sz="2800" b="0" i="1" u="none" strike="noStrike" kern="1200" cap="none" spc="0" normalizeH="0" baseline="0" noProof="1" smtClean="0">
                <a:ln>
                  <a:noFill/>
                </a:ln>
                <a:solidFill>
                  <a:schemeClr val="accent6">
                    <a:lumMod val="10000"/>
                  </a:schemeClr>
                </a:solidFill>
                <a:effectLst/>
                <a:uLnTx/>
                <a:uFillTx/>
                <a:latin typeface="Agency FB" panose="020B0503020202020204" pitchFamily="34" charset="0"/>
                <a:ea typeface="+mj-ea"/>
                <a:cs typeface="+mj-cs"/>
              </a:rPr>
              <a:t>Ethic </a:t>
            </a:r>
            <a:r>
              <a:rPr kumimoji="0" lang="id-ID" altLang="en-US" sz="2800" b="0" i="1" u="none" strike="noStrike" kern="1200" cap="none" spc="0" normalizeH="0" baseline="0" noProof="1" smtClean="0">
                <a:ln>
                  <a:noFill/>
                </a:ln>
                <a:solidFill>
                  <a:schemeClr val="accent6">
                    <a:lumMod val="10000"/>
                  </a:schemeClr>
                </a:solidFill>
                <a:effectLst/>
                <a:uLnTx/>
                <a:uFillTx/>
                <a:latin typeface="Agency FB" panose="020B0503020202020204" pitchFamily="34" charset="0"/>
                <a:ea typeface="+mj-ea"/>
                <a:cs typeface="+mj-cs"/>
              </a:rPr>
              <a:t>(Inggris) </a:t>
            </a:r>
            <a:r>
              <a:rPr kumimoji="0" lang="en-US" sz="2800" b="0" i="0" u="none" strike="noStrike" kern="1200" cap="none" spc="0" normalizeH="0" baseline="0" noProof="1" smtClean="0">
                <a:ln>
                  <a:noFill/>
                </a:ln>
                <a:solidFill>
                  <a:schemeClr val="accent6">
                    <a:lumMod val="10000"/>
                  </a:schemeClr>
                </a:solidFill>
                <a:effectLst/>
                <a:uLnTx/>
                <a:uFillTx/>
                <a:latin typeface="Agency FB" panose="020B0503020202020204" pitchFamily="34" charset="0"/>
                <a:ea typeface="+mj-ea"/>
                <a:cs typeface="+mj-cs"/>
              </a:rPr>
              <a:t>merupakan sebuah prinsip benar atau salah yang digunakan seseorang, yang bertindak sebagai pelaku moral yang bebas untuk membuat keputusan untuk mengarahkan perilakunya</a:t>
            </a:r>
            <a:r>
              <a:rPr kumimoji="0" lang="id-ID" sz="2800" b="0" i="0" u="none" strike="noStrike" kern="1200" cap="none" spc="0" normalizeH="0" baseline="0" noProof="1" smtClean="0">
                <a:ln>
                  <a:noFill/>
                </a:ln>
                <a:solidFill>
                  <a:schemeClr val="accent6">
                    <a:lumMod val="10000"/>
                  </a:schemeClr>
                </a:solidFill>
                <a:effectLst/>
                <a:uLnTx/>
                <a:uFillTx/>
                <a:latin typeface="Agency FB" panose="020B0503020202020204" pitchFamily="34" charset="0"/>
                <a:ea typeface="+mj-ea"/>
                <a:cs typeface="+mj-cs"/>
              </a:rPr>
              <a:t>.</a:t>
            </a:r>
            <a:endParaRPr kumimoji="0" lang="id-ID" sz="2800" b="0" i="0" u="none" strike="noStrike" kern="1200" cap="none" spc="0" normalizeH="0" baseline="0" noProof="1" smtClean="0">
              <a:ln>
                <a:noFill/>
              </a:ln>
              <a:solidFill>
                <a:schemeClr val="accent6">
                  <a:lumMod val="10000"/>
                </a:schemeClr>
              </a:solidFill>
              <a:effectLst/>
              <a:uLnTx/>
              <a:uFillTx/>
              <a:latin typeface="Agency FB" panose="020B0503020202020204" pitchFamily="34" charset="0"/>
              <a:ea typeface="+mj-ea"/>
              <a:cs typeface="+mj-cs"/>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Title 1"/>
          <p:cNvSpPr>
            <a:spLocks noGrp="1"/>
          </p:cNvSpPr>
          <p:nvPr>
            <p:ph type="title"/>
          </p:nvPr>
        </p:nvSpPr>
        <p:spPr>
          <a:ln/>
        </p:spPr>
        <p:txBody>
          <a:bodyPr vert="horz" wrap="square" lIns="91440" tIns="45720" rIns="91440" bIns="45720" anchor="ctr"/>
          <a:p>
            <a:pPr eaLnBrk="1" hangingPunct="1"/>
            <a:endParaRPr lang="en-US" altLang="zh-CN" dirty="0"/>
          </a:p>
        </p:txBody>
      </p:sp>
      <p:sp>
        <p:nvSpPr>
          <p:cNvPr id="3" name="Text Box 2"/>
          <p:cNvSpPr txBox="1"/>
          <p:nvPr/>
        </p:nvSpPr>
        <p:spPr>
          <a:xfrm rot="21180000">
            <a:off x="639443" y="1736327"/>
            <a:ext cx="7864475" cy="2494915"/>
          </a:xfrm>
          <a:prstGeom prst="rect">
            <a:avLst/>
          </a:prstGeom>
          <a:noFill/>
        </p:spPr>
        <p:txBody>
          <a:bodyPr>
            <a:spAutoFit/>
          </a:bodyPr>
          <a:lstStyle/>
          <a:p>
            <a:pPr marR="0" defTabSz="449580">
              <a:buClr>
                <a:srgbClr val="FFFFFF"/>
              </a:buClr>
              <a:buSzPct val="100000"/>
              <a:defRPr/>
            </a:pPr>
            <a:r>
              <a:rPr kumimoji="0" lang="id-ID" sz="4400" kern="1200" cap="none" spc="0" normalizeH="0" baseline="0" noProof="1">
                <a:solidFill>
                  <a:schemeClr val="bg2"/>
                </a:solidFill>
                <a:effectLst>
                  <a:innerShdw blurRad="63500" dist="50800" dir="13500000">
                    <a:srgbClr val="000000">
                      <a:alpha val="50000"/>
                    </a:srgbClr>
                  </a:innerShdw>
                </a:effectLst>
                <a:latin typeface="+mj-lt"/>
                <a:ea typeface="Microsoft Sans Serif" panose="020B0604020202020204" pitchFamily="34" charset="0"/>
                <a:cs typeface="Microsoft Sans Serif" panose="020B0604020202020204" pitchFamily="34" charset="0"/>
                <a:sym typeface="+mn-ea"/>
              </a:rPr>
              <a:t>Etika </a:t>
            </a:r>
            <a:r>
              <a:rPr kumimoji="0" lang="en-US" sz="4400" kern="1200" cap="none" spc="0" normalizeH="0" baseline="0" noProof="1">
                <a:solidFill>
                  <a:schemeClr val="bg2"/>
                </a:solidFill>
                <a:effectLst>
                  <a:innerShdw blurRad="63500" dist="50800" dir="13500000">
                    <a:srgbClr val="000000">
                      <a:alpha val="50000"/>
                    </a:srgbClr>
                  </a:innerShdw>
                </a:effectLst>
                <a:latin typeface="+mj-lt"/>
                <a:ea typeface="Microsoft Sans Serif" panose="020B0604020202020204" pitchFamily="34" charset="0"/>
                <a:cs typeface="Microsoft Sans Serif" panose="020B0604020202020204" pitchFamily="34" charset="0"/>
                <a:sym typeface="+mn-ea"/>
              </a:rPr>
              <a:t>Teknologi Informasi</a:t>
            </a:r>
            <a:endParaRPr kumimoji="0" lang="en-US" sz="4400" kern="1200" cap="none" spc="0" normalizeH="0" baseline="0" noProof="1">
              <a:solidFill>
                <a:schemeClr val="bg2"/>
              </a:solidFill>
              <a:effectLst>
                <a:innerShdw blurRad="63500" dist="50800" dir="13500000">
                  <a:srgbClr val="000000">
                    <a:alpha val="50000"/>
                  </a:srgbClr>
                </a:innerShdw>
              </a:effectLst>
              <a:latin typeface="+mj-lt"/>
              <a:ea typeface="Microsoft Sans Serif" panose="020B0604020202020204" pitchFamily="34" charset="0"/>
              <a:cs typeface="Microsoft Sans Serif" panose="020B0604020202020204" pitchFamily="34" charset="0"/>
              <a:sym typeface="+mn-ea"/>
            </a:endParaRPr>
          </a:p>
          <a:p>
            <a:pPr marR="0" defTabSz="449580">
              <a:buClr>
                <a:srgbClr val="FFFFFF"/>
              </a:buClr>
              <a:buSzPct val="100000"/>
              <a:defRPr/>
            </a:pPr>
            <a:r>
              <a:rPr kumimoji="0" lang="id-ID" sz="4400" kern="1200" cap="none" spc="0" normalizeH="0" baseline="0" noProof="1">
                <a:solidFill>
                  <a:schemeClr val="bg2"/>
                </a:solidFill>
                <a:effectLst>
                  <a:innerShdw blurRad="63500" dist="50800" dir="13500000">
                    <a:srgbClr val="000000">
                      <a:alpha val="50000"/>
                    </a:srgbClr>
                  </a:innerShdw>
                </a:effectLst>
                <a:latin typeface="+mj-lt"/>
                <a:ea typeface="Microsoft Sans Serif" panose="020B0604020202020204" pitchFamily="34" charset="0"/>
                <a:cs typeface="Microsoft Sans Serif" panose="020B0604020202020204" pitchFamily="34" charset="0"/>
                <a:sym typeface="+mn-ea"/>
              </a:rPr>
              <a:t> adalah seperangkat asas atau  nilai yang berkenaan dengan </a:t>
            </a:r>
            <a:r>
              <a:rPr kumimoji="0" lang="id-ID" sz="3600" kern="1200" cap="none" spc="0" normalizeH="0" baseline="0" noProof="1">
                <a:solidFill>
                  <a:schemeClr val="bg2"/>
                </a:solidFill>
                <a:effectLst>
                  <a:innerShdw blurRad="63500" dist="50800" dir="13500000">
                    <a:srgbClr val="000000">
                      <a:alpha val="50000"/>
                    </a:srgbClr>
                  </a:innerShdw>
                </a:effectLst>
                <a:latin typeface="+mj-lt"/>
                <a:ea typeface="+mn-ea"/>
                <a:cs typeface="+mn-cs"/>
                <a:sym typeface="+mn-ea"/>
              </a:rPr>
              <a:t>penggunaan </a:t>
            </a:r>
            <a:r>
              <a:rPr kumimoji="0" lang="en-US" sz="3600" kern="1200" cap="none" spc="0" normalizeH="0" baseline="0" noProof="1">
                <a:solidFill>
                  <a:schemeClr val="bg2"/>
                </a:solidFill>
                <a:effectLst>
                  <a:innerShdw blurRad="63500" dist="50800" dir="13500000">
                    <a:srgbClr val="000000">
                      <a:alpha val="50000"/>
                    </a:srgbClr>
                  </a:innerShdw>
                </a:effectLst>
                <a:latin typeface="+mj-lt"/>
                <a:ea typeface="+mn-ea"/>
                <a:cs typeface="+mn-cs"/>
                <a:sym typeface="+mn-ea"/>
              </a:rPr>
              <a:t>teknologi informasi</a:t>
            </a:r>
            <a:r>
              <a:rPr kumimoji="0" lang="id-ID" kern="1200" cap="none" spc="0" normalizeH="0" baseline="0" noProof="1">
                <a:solidFill>
                  <a:schemeClr val="bg2"/>
                </a:solidFill>
                <a:effectLst>
                  <a:innerShdw blurRad="63500" dist="50800" dir="13500000">
                    <a:srgbClr val="000000">
                      <a:alpha val="50000"/>
                    </a:srgbClr>
                  </a:innerShdw>
                </a:effectLst>
                <a:latin typeface="Monotype Corsiva" panose="03010101010201010101" pitchFamily="66" charset="0"/>
                <a:ea typeface="+mn-ea"/>
                <a:cs typeface="+mn-cs"/>
                <a:sym typeface="+mn-ea"/>
              </a:rPr>
              <a:t>.  </a:t>
            </a:r>
            <a:endParaRPr kumimoji="0" lang="id-ID" kern="1200" cap="none" spc="0" normalizeH="0" baseline="0" noProof="1">
              <a:solidFill>
                <a:schemeClr val="bg2"/>
              </a:solidFill>
              <a:effectLst>
                <a:innerShdw blurRad="63500" dist="50800" dir="13500000">
                  <a:srgbClr val="000000">
                    <a:alpha val="50000"/>
                  </a:srgbClr>
                </a:innerShdw>
              </a:effectLst>
              <a:latin typeface="Monotype Corsiva" panose="03010101010201010101" pitchFamily="66" charset="0"/>
              <a:ea typeface="+mn-ea"/>
              <a:cs typeface="+mn-cs"/>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ph type="title"/>
          </p:nvPr>
        </p:nvSpPr>
        <p:spPr>
          <a:xfrm>
            <a:off x="357188" y="642938"/>
            <a:ext cx="7358063" cy="971550"/>
          </a:xfrm>
        </p:spPr>
        <p:txBody>
          <a:bodyPr vert="horz" wrap="square" lIns="91440" tIns="45720" rIns="91440" bIns="45720" numCol="1" rtlCol="0" anchor="ctr" anchorCtr="0" compatLnSpc="1">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100" normalizeH="0" baseline="0" noProof="0" dirty="0" err="1" smtClean="0">
                <a:ln>
                  <a:noFill/>
                </a:ln>
                <a:solidFill>
                  <a:srgbClr val="FF0000"/>
                </a:solidFill>
                <a:effectLst/>
                <a:uLnTx/>
                <a:uFillTx/>
                <a:latin typeface="+mj-lt"/>
                <a:ea typeface="Verdana" panose="020B0604030504040204" pitchFamily="34" charset="0"/>
                <a:cs typeface="Raavi" pitchFamily="34" charset="0"/>
              </a:rPr>
              <a:t>Etika</a:t>
            </a:r>
            <a:r>
              <a:rPr kumimoji="0" lang="en-US" sz="3200" b="0" i="0" u="none" strike="noStrike" kern="1200" cap="none" spc="-100" normalizeH="0" baseline="0" noProof="0" dirty="0" smtClean="0">
                <a:ln>
                  <a:noFill/>
                </a:ln>
                <a:solidFill>
                  <a:srgbClr val="FF0000"/>
                </a:solidFill>
                <a:effectLst/>
                <a:uLnTx/>
                <a:uFillTx/>
                <a:latin typeface="+mj-lt"/>
                <a:ea typeface="Verdana" panose="020B0604030504040204" pitchFamily="34" charset="0"/>
                <a:cs typeface="Raavi" pitchFamily="34" charset="0"/>
              </a:rPr>
              <a:t> </a:t>
            </a:r>
            <a:r>
              <a:rPr kumimoji="0" lang="en-US" sz="3200" b="0" i="0" u="none" strike="noStrike" kern="1200" cap="none" spc="-100" normalizeH="0" baseline="0" noProof="0" dirty="0" err="1" smtClean="0">
                <a:ln>
                  <a:noFill/>
                </a:ln>
                <a:solidFill>
                  <a:srgbClr val="FF0000"/>
                </a:solidFill>
                <a:effectLst/>
                <a:uLnTx/>
                <a:uFillTx/>
                <a:latin typeface="+mj-lt"/>
                <a:ea typeface="Verdana" panose="020B0604030504040204" pitchFamily="34" charset="0"/>
                <a:cs typeface="Raavi" pitchFamily="34" charset="0"/>
              </a:rPr>
              <a:t>komputer</a:t>
            </a:r>
            <a:r>
              <a:rPr kumimoji="0" lang="en-US" sz="3200" b="0" i="0" u="none" strike="noStrike" kern="1200" cap="none" spc="-100" normalizeH="0" baseline="0" noProof="0" dirty="0" smtClean="0">
                <a:ln>
                  <a:noFill/>
                </a:ln>
                <a:solidFill>
                  <a:srgbClr val="FF0000"/>
                </a:solidFill>
                <a:effectLst/>
                <a:uLnTx/>
                <a:uFillTx/>
                <a:latin typeface="+mj-lt"/>
                <a:ea typeface="Verdana" panose="020B0604030504040204" pitchFamily="34" charset="0"/>
                <a:cs typeface="Raavi" pitchFamily="34" charset="0"/>
              </a:rPr>
              <a:t> &amp; </a:t>
            </a:r>
            <a:r>
              <a:rPr kumimoji="0" lang="en-US" sz="3200" b="0" i="0" u="none" strike="noStrike" kern="1200" cap="none" spc="-100" normalizeH="0" baseline="0" noProof="0" dirty="0" err="1" smtClean="0">
                <a:ln>
                  <a:noFill/>
                </a:ln>
                <a:solidFill>
                  <a:srgbClr val="FF0000"/>
                </a:solidFill>
                <a:effectLst/>
                <a:uLnTx/>
                <a:uFillTx/>
                <a:latin typeface="+mj-lt"/>
                <a:ea typeface="Verdana" panose="020B0604030504040204" pitchFamily="34" charset="0"/>
                <a:cs typeface="Raavi" pitchFamily="34" charset="0"/>
              </a:rPr>
              <a:t>Etika</a:t>
            </a:r>
            <a:r>
              <a:rPr kumimoji="0" lang="en-US" sz="3200" b="0" i="0" u="none" strike="noStrike" kern="1200" cap="none" spc="-100" normalizeH="0" baseline="0" noProof="0" dirty="0" smtClean="0">
                <a:ln>
                  <a:noFill/>
                </a:ln>
                <a:solidFill>
                  <a:srgbClr val="FF0000"/>
                </a:solidFill>
                <a:effectLst/>
                <a:uLnTx/>
                <a:uFillTx/>
                <a:latin typeface="+mj-lt"/>
                <a:ea typeface="Verdana" panose="020B0604030504040204" pitchFamily="34" charset="0"/>
                <a:cs typeface="Raavi" pitchFamily="34" charset="0"/>
              </a:rPr>
              <a:t> </a:t>
            </a:r>
            <a:r>
              <a:rPr kumimoji="0" lang="en-US" sz="3200" b="0" i="0" u="none" strike="noStrike" kern="1200" cap="none" spc="-100" normalizeH="0" baseline="0" noProof="0" dirty="0" err="1" smtClean="0">
                <a:ln>
                  <a:noFill/>
                </a:ln>
                <a:solidFill>
                  <a:srgbClr val="FF0000"/>
                </a:solidFill>
                <a:effectLst/>
                <a:uLnTx/>
                <a:uFillTx/>
                <a:latin typeface="+mj-lt"/>
                <a:ea typeface="Verdana" panose="020B0604030504040204" pitchFamily="34" charset="0"/>
                <a:cs typeface="Raavi" pitchFamily="34" charset="0"/>
              </a:rPr>
              <a:t>Pemanfaatan</a:t>
            </a:r>
            <a:r>
              <a:rPr kumimoji="0" lang="en-US" sz="3200" b="0" i="0" u="none" strike="noStrike" kern="1200" cap="none" spc="-100" normalizeH="0" baseline="0" noProof="0" dirty="0" smtClean="0">
                <a:ln>
                  <a:noFill/>
                </a:ln>
                <a:solidFill>
                  <a:srgbClr val="FF0000"/>
                </a:solidFill>
                <a:effectLst/>
                <a:uLnTx/>
                <a:uFillTx/>
                <a:latin typeface="+mj-lt"/>
                <a:ea typeface="Verdana" panose="020B0604030504040204" pitchFamily="34" charset="0"/>
                <a:cs typeface="Raavi" pitchFamily="34" charset="0"/>
              </a:rPr>
              <a:t> </a:t>
            </a:r>
            <a:r>
              <a:rPr kumimoji="0" lang="en-US" sz="3200" b="0" i="0" u="none" strike="noStrike" kern="1200" cap="none" spc="-100" normalizeH="0" baseline="0" noProof="0" dirty="0" err="1" smtClean="0">
                <a:ln>
                  <a:noFill/>
                </a:ln>
                <a:solidFill>
                  <a:srgbClr val="FF0000"/>
                </a:solidFill>
                <a:effectLst/>
                <a:uLnTx/>
                <a:uFillTx/>
                <a:latin typeface="+mj-lt"/>
                <a:ea typeface="Verdana" panose="020B0604030504040204" pitchFamily="34" charset="0"/>
                <a:cs typeface="Raavi" pitchFamily="34" charset="0"/>
              </a:rPr>
              <a:t>Teknologi</a:t>
            </a:r>
            <a:r>
              <a:rPr kumimoji="0" lang="en-US" sz="3200" b="0" i="0" u="none" strike="noStrike" kern="1200" cap="none" spc="-100" normalizeH="0" baseline="0" noProof="0" dirty="0" smtClean="0">
                <a:ln>
                  <a:noFill/>
                </a:ln>
                <a:solidFill>
                  <a:srgbClr val="FF0000"/>
                </a:solidFill>
                <a:effectLst/>
                <a:uLnTx/>
                <a:uFillTx/>
                <a:latin typeface="+mj-lt"/>
                <a:ea typeface="Verdana" panose="020B0604030504040204" pitchFamily="34" charset="0"/>
                <a:cs typeface="Raavi" pitchFamily="34" charset="0"/>
              </a:rPr>
              <a:t>  </a:t>
            </a:r>
            <a:r>
              <a:rPr kumimoji="0" lang="en-US" sz="3200" b="0" i="0" u="none" strike="noStrike" kern="1200" cap="none" spc="-100" normalizeH="0" baseline="0" noProof="0" dirty="0" err="1" smtClean="0">
                <a:ln>
                  <a:noFill/>
                </a:ln>
                <a:solidFill>
                  <a:srgbClr val="FF0000"/>
                </a:solidFill>
                <a:effectLst/>
                <a:uLnTx/>
                <a:uFillTx/>
                <a:latin typeface="+mj-lt"/>
                <a:ea typeface="Verdana" panose="020B0604030504040204" pitchFamily="34" charset="0"/>
                <a:cs typeface="Raavi" pitchFamily="34" charset="0"/>
              </a:rPr>
              <a:t>Informasi</a:t>
            </a:r>
            <a:endParaRPr kumimoji="0" lang="en-US" sz="3200" b="0" i="0" u="none" strike="noStrike" kern="1200" cap="none" spc="-100" normalizeH="0" baseline="0" noProof="0" dirty="0">
              <a:ln>
                <a:noFill/>
              </a:ln>
              <a:solidFill>
                <a:srgbClr val="FF0000"/>
              </a:solidFill>
              <a:effectLst/>
              <a:uLnTx/>
              <a:uFillTx/>
              <a:latin typeface="+mj-lt"/>
              <a:ea typeface="Verdana" panose="020B0604030504040204" pitchFamily="34" charset="0"/>
              <a:cs typeface="Raavi" pitchFamily="34" charset="0"/>
            </a:endParaRPr>
          </a:p>
        </p:txBody>
      </p:sp>
      <p:sp>
        <p:nvSpPr>
          <p:cNvPr id="33795" name="Content Placeholder 2"/>
          <p:cNvSpPr>
            <a:spLocks noGrp="1"/>
          </p:cNvSpPr>
          <p:nvPr>
            <p:ph idx="1"/>
          </p:nvPr>
        </p:nvSpPr>
        <p:spPr>
          <a:xfrm>
            <a:off x="357188" y="1614488"/>
            <a:ext cx="7358062" cy="4379912"/>
          </a:xfrm>
          <a:ln/>
        </p:spPr>
        <p:txBody>
          <a:bodyPr vert="horz" wrap="square" lIns="91440" tIns="45720" rIns="91440" bIns="45720" anchor="t"/>
          <a:p>
            <a:pPr indent="-228600" eaLnBrk="1" hangingPunct="1">
              <a:lnSpc>
                <a:spcPct val="90000"/>
              </a:lnSpc>
              <a:buClr>
                <a:schemeClr val="accent1"/>
              </a:buClr>
              <a:buFont typeface="Wingdings 2" panose="05020102010507070707" pitchFamily="18" charset="2"/>
              <a:buNone/>
            </a:pPr>
            <a:r>
              <a:rPr lang="id-ID" altLang="en-US" sz="2400" dirty="0">
                <a:latin typeface="Verdana" panose="020B0604030504040204" pitchFamily="34" charset="0"/>
              </a:rPr>
              <a:t>	</a:t>
            </a:r>
            <a:r>
              <a:rPr lang="en-US" altLang="zh-CN" sz="2400" dirty="0">
                <a:solidFill>
                  <a:srgbClr val="3C3C3C"/>
                </a:solidFill>
                <a:latin typeface="Verdana" panose="020B0604030504040204" pitchFamily="34" charset="0"/>
              </a:rPr>
              <a:t>Etika Komputer adalah analisa tentang sifat dan dampak sosial teknologi komputer, serta formulasi dan kebijakan untuk menggunakan teknologi komputer secara benar.</a:t>
            </a:r>
            <a:endParaRPr lang="en-US" altLang="zh-CN" sz="2400" dirty="0">
              <a:solidFill>
                <a:srgbClr val="3C3C3C"/>
              </a:solidFill>
              <a:latin typeface="Verdana" panose="020B0604030504040204" pitchFamily="34" charset="0"/>
            </a:endParaRPr>
          </a:p>
          <a:p>
            <a:pPr indent="-228600" eaLnBrk="1" hangingPunct="1">
              <a:lnSpc>
                <a:spcPct val="90000"/>
              </a:lnSpc>
              <a:buClr>
                <a:schemeClr val="accent1"/>
              </a:buClr>
              <a:buFont typeface="Wingdings 2" panose="05020102010507070707" pitchFamily="18" charset="2"/>
              <a:buNone/>
            </a:pPr>
            <a:r>
              <a:rPr lang="en-US" altLang="zh-CN" sz="2400" dirty="0">
                <a:solidFill>
                  <a:srgbClr val="3C3C3C"/>
                </a:solidFill>
                <a:latin typeface="Verdana" panose="020B0604030504040204" pitchFamily="34" charset="0"/>
              </a:rPr>
              <a:t>	Etika Pemanfaatan Teknologi Informasi dapat diartikan sebagai suatu analisa tentang dampak sosial yang ditimbulkan dalam pemanfaatan teknologi informasi, baik itu dampak negatif maupun dampak positif</a:t>
            </a:r>
            <a:endParaRPr lang="en-US" altLang="zh-CN" sz="2400" dirty="0">
              <a:solidFill>
                <a:srgbClr val="3C3C3C"/>
              </a:solidFill>
              <a:latin typeface="Verdana" panose="020B0604030504040204" pitchFamily="34" charset="0"/>
            </a:endParaRPr>
          </a:p>
          <a:p>
            <a:pPr indent="-228600" eaLnBrk="1" hangingPunct="1">
              <a:lnSpc>
                <a:spcPct val="90000"/>
              </a:lnSpc>
              <a:buClr>
                <a:schemeClr val="accent1"/>
              </a:buClr>
              <a:buFont typeface="Wingdings" panose="05000000000000000000" pitchFamily="2" charset="2"/>
              <a:buNone/>
            </a:pPr>
            <a:endParaRPr lang="en-US" altLang="zh-CN" sz="2400" dirty="0">
              <a:latin typeface="Verdana" panose="020B0604030504040204" pitchFamily="34" charset="0"/>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2"/>
          <p:cNvSpPr>
            <a:spLocks noGrp="1" noChangeArrowheads="1"/>
          </p:cNvSpPr>
          <p:nvPr>
            <p:ph type="title"/>
          </p:nvPr>
        </p:nvSpPr>
        <p:spPr>
          <a:xfrm>
            <a:off x="357188" y="428625"/>
            <a:ext cx="8229600" cy="711200"/>
          </a:xfrm>
        </p:spPr>
        <p:txBody>
          <a:bodyPr vert="horz" wrap="square" lIns="91440" tIns="45720" rIns="91440" bIns="45720" numCol="1" rtlCol="0" anchor="ctr" anchorCtr="0" compatLnSpc="1">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1" i="0" u="none" strike="noStrike" kern="1200" cap="none" spc="-100" normalizeH="0" baseline="0" noProof="0" dirty="0" err="1">
                <a:ln>
                  <a:noFill/>
                </a:ln>
                <a:solidFill>
                  <a:schemeClr val="tx2"/>
                </a:solidFill>
                <a:effectLst/>
                <a:uLnTx/>
                <a:uFillTx/>
                <a:latin typeface="Verdana" panose="020B0604030504040204" pitchFamily="34" charset="0"/>
                <a:ea typeface="+mj-ea"/>
                <a:cs typeface="+mj-cs"/>
              </a:rPr>
              <a:t>Sejarah</a:t>
            </a:r>
            <a:r>
              <a:rPr kumimoji="0" lang="en-US" sz="4000" b="1" i="0" u="none" strike="noStrike" kern="1200" cap="none" spc="-100" normalizeH="0" baseline="0" noProof="0" dirty="0">
                <a:ln>
                  <a:noFill/>
                </a:ln>
                <a:solidFill>
                  <a:schemeClr val="tx2"/>
                </a:solidFill>
                <a:effectLst/>
                <a:uLnTx/>
                <a:uFillTx/>
                <a:latin typeface="Verdana" panose="020B0604030504040204" pitchFamily="34" charset="0"/>
                <a:ea typeface="+mj-ea"/>
                <a:cs typeface="+mj-cs"/>
              </a:rPr>
              <a:t> </a:t>
            </a:r>
            <a:r>
              <a:rPr kumimoji="0" lang="en-US" sz="4000" b="1" i="0" u="none" strike="noStrike" kern="1200" cap="none" spc="-100" normalizeH="0" baseline="0" noProof="0" dirty="0" err="1">
                <a:ln>
                  <a:noFill/>
                </a:ln>
                <a:solidFill>
                  <a:schemeClr val="tx2"/>
                </a:solidFill>
                <a:effectLst/>
                <a:uLnTx/>
                <a:uFillTx/>
                <a:latin typeface="Verdana" panose="020B0604030504040204" pitchFamily="34" charset="0"/>
                <a:ea typeface="+mj-ea"/>
                <a:cs typeface="+mj-cs"/>
              </a:rPr>
              <a:t>Etika</a:t>
            </a:r>
            <a:r>
              <a:rPr kumimoji="0" lang="en-US" sz="4000" b="1" i="0" u="none" strike="noStrike" kern="1200" cap="none" spc="-100" normalizeH="0" baseline="0" noProof="0" dirty="0">
                <a:ln>
                  <a:noFill/>
                </a:ln>
                <a:solidFill>
                  <a:schemeClr val="tx2"/>
                </a:solidFill>
                <a:effectLst/>
                <a:uLnTx/>
                <a:uFillTx/>
                <a:latin typeface="Verdana" panose="020B0604030504040204" pitchFamily="34" charset="0"/>
                <a:ea typeface="+mj-ea"/>
                <a:cs typeface="+mj-cs"/>
              </a:rPr>
              <a:t> </a:t>
            </a:r>
            <a:r>
              <a:rPr kumimoji="0" lang="en-US" sz="4000" b="1" i="0" u="none" strike="noStrike" kern="1200" cap="none" spc="-100" normalizeH="0" baseline="0" noProof="0" dirty="0" err="1">
                <a:ln>
                  <a:noFill/>
                </a:ln>
                <a:solidFill>
                  <a:schemeClr val="tx2"/>
                </a:solidFill>
                <a:effectLst/>
                <a:uLnTx/>
                <a:uFillTx/>
                <a:latin typeface="Verdana" panose="020B0604030504040204" pitchFamily="34" charset="0"/>
                <a:ea typeface="+mj-ea"/>
                <a:cs typeface="+mj-cs"/>
              </a:rPr>
              <a:t>Komputer</a:t>
            </a:r>
            <a:endParaRPr kumimoji="0" lang="en-US" sz="4000" b="1" i="0" u="none" strike="noStrike" kern="1200" cap="none" spc="-100" normalizeH="0" baseline="0" noProof="0" dirty="0">
              <a:ln>
                <a:noFill/>
              </a:ln>
              <a:solidFill>
                <a:schemeClr val="tx2"/>
              </a:solidFill>
              <a:effectLst/>
              <a:uLnTx/>
              <a:uFillTx/>
              <a:latin typeface="Verdana" panose="020B0604030504040204" pitchFamily="34" charset="0"/>
              <a:ea typeface="+mj-ea"/>
              <a:cs typeface="+mj-cs"/>
            </a:endParaRPr>
          </a:p>
        </p:txBody>
      </p:sp>
      <p:sp>
        <p:nvSpPr>
          <p:cNvPr id="34819" name="Rectangle 3"/>
          <p:cNvSpPr txBox="1"/>
          <p:nvPr/>
        </p:nvSpPr>
        <p:spPr>
          <a:xfrm>
            <a:off x="428625" y="1196975"/>
            <a:ext cx="7815263" cy="5168900"/>
          </a:xfrm>
          <a:prstGeom prst="rect">
            <a:avLst/>
          </a:prstGeom>
          <a:noFill/>
          <a:ln w="9525">
            <a:noFill/>
          </a:ln>
          <a:effectLst>
            <a:outerShdw dist="51781" dir="6150655" algn="ctr" rotWithShape="0">
              <a:schemeClr val="bg2">
                <a:alpha val="75000"/>
              </a:schemeClr>
            </a:outerShdw>
          </a:effectLst>
        </p:spPr>
        <p:txBody>
          <a:bodyPr lIns="32146" tIns="0" rIns="32146" bIns="0"/>
          <a:p>
            <a:pPr marL="17780" indent="-17780" defTabSz="643255" eaLnBrk="0" hangingPunct="0">
              <a:lnSpc>
                <a:spcPct val="110000"/>
              </a:lnSpc>
              <a:buClrTx/>
              <a:buSzTx/>
            </a:pPr>
            <a:r>
              <a:rPr lang="en-US" altLang="zh-CN" sz="2800" dirty="0">
                <a:solidFill>
                  <a:srgbClr val="FF0000"/>
                </a:solidFill>
                <a:latin typeface="Arial" panose="020B0604020202020204" pitchFamily="34" charset="0"/>
                <a:ea typeface="SimSun" panose="02010600030101010101" pitchFamily="2" charset="-122"/>
              </a:rPr>
              <a:t>ERA 1940-1950-AN</a:t>
            </a:r>
            <a:endParaRPr lang="en-US" altLang="zh-CN" sz="2800" dirty="0">
              <a:solidFill>
                <a:srgbClr val="FF0000"/>
              </a:solidFill>
              <a:latin typeface="Arial" panose="020B0604020202020204" pitchFamily="34" charset="0"/>
              <a:ea typeface="SimSun" panose="02010600030101010101" pitchFamily="2" charset="-122"/>
            </a:endParaRPr>
          </a:p>
          <a:p>
            <a:pPr marL="17780" indent="-17780" defTabSz="643255" eaLnBrk="0" hangingPunct="0">
              <a:lnSpc>
                <a:spcPct val="110000"/>
              </a:lnSpc>
              <a:buClrTx/>
              <a:buSzTx/>
              <a:buFont typeface="Wingdings" panose="05000000000000000000" pitchFamily="2" charset="2"/>
            </a:pPr>
            <a:r>
              <a:rPr lang="en-US" altLang="zh-CN" sz="2000" dirty="0">
                <a:solidFill>
                  <a:schemeClr val="tx1"/>
                </a:solidFill>
                <a:latin typeface="Arial" panose="020B0604020202020204" pitchFamily="34" charset="0"/>
                <a:ea typeface="SimSun" panose="02010600030101010101" pitchFamily="2" charset="-122"/>
              </a:rPr>
              <a:t>	</a:t>
            </a:r>
            <a:r>
              <a:rPr lang="en-US" altLang="zh-CN" sz="2000" dirty="0">
                <a:solidFill>
                  <a:srgbClr val="3C3C3C"/>
                </a:solidFill>
                <a:latin typeface="Arial" panose="020B0604020202020204" pitchFamily="34" charset="0"/>
                <a:ea typeface="SimSun" panose="02010600030101010101" pitchFamily="2" charset="-122"/>
              </a:rPr>
              <a:t>Diawali dengan penelitian Norbert Wiener (Prof dari MIT) tentang komputasi pada meriam yang mampu menembak jatuh pesawat yang melintas di atasnya (PD II).</a:t>
            </a:r>
            <a:endParaRPr lang="id-ID" altLang="en-US" sz="2000" dirty="0">
              <a:solidFill>
                <a:srgbClr val="3C3C3C"/>
              </a:solidFill>
              <a:latin typeface="Arial" panose="020B0604020202020204" pitchFamily="34" charset="0"/>
              <a:ea typeface="SimSun" panose="02010600030101010101" pitchFamily="2" charset="-122"/>
            </a:endParaRPr>
          </a:p>
          <a:p>
            <a:pPr marL="17780" indent="-17780" defTabSz="643255" eaLnBrk="0" hangingPunct="0">
              <a:lnSpc>
                <a:spcPct val="110000"/>
              </a:lnSpc>
              <a:buClrTx/>
              <a:buSzTx/>
              <a:buFont typeface="Wingdings" panose="05000000000000000000" pitchFamily="2" charset="2"/>
            </a:pPr>
            <a:endParaRPr lang="en-US" altLang="zh-CN" sz="2000" dirty="0">
              <a:solidFill>
                <a:srgbClr val="3C3C3C"/>
              </a:solidFill>
              <a:latin typeface="Arial" panose="020B0604020202020204" pitchFamily="34" charset="0"/>
              <a:ea typeface="SimSun" panose="02010600030101010101" pitchFamily="2" charset="-122"/>
            </a:endParaRPr>
          </a:p>
          <a:p>
            <a:pPr marL="17780" indent="-17780" defTabSz="643255" eaLnBrk="0" hangingPunct="0">
              <a:lnSpc>
                <a:spcPct val="110000"/>
              </a:lnSpc>
              <a:buClrTx/>
              <a:buSzTx/>
              <a:buFontTx/>
              <a:buChar char="•"/>
            </a:pPr>
            <a:r>
              <a:rPr lang="en-US" altLang="zh-CN" sz="2000" dirty="0">
                <a:solidFill>
                  <a:srgbClr val="3C3C3C"/>
                </a:solidFill>
                <a:latin typeface="Arial" panose="020B0604020202020204" pitchFamily="34" charset="0"/>
                <a:ea typeface="SimSun" panose="02010600030101010101" pitchFamily="2" charset="-122"/>
              </a:rPr>
              <a:t>Ramalannya tentang komputasi modern yang pada dasarnya sama dengan sistem jaringan syaraf yang bisa melahirkan kebaikan sekaligus malapetaka.</a:t>
            </a:r>
            <a:endParaRPr lang="id-ID" altLang="en-US" sz="2000" dirty="0">
              <a:solidFill>
                <a:srgbClr val="3C3C3C"/>
              </a:solidFill>
              <a:latin typeface="Arial" panose="020B0604020202020204" pitchFamily="34" charset="0"/>
              <a:ea typeface="SimSun" panose="02010600030101010101" pitchFamily="2" charset="-122"/>
            </a:endParaRPr>
          </a:p>
          <a:p>
            <a:pPr marL="17780" indent="-17780" defTabSz="643255" eaLnBrk="0" hangingPunct="0">
              <a:lnSpc>
                <a:spcPct val="110000"/>
              </a:lnSpc>
              <a:buClrTx/>
              <a:buSzTx/>
              <a:buFontTx/>
              <a:buChar char="•"/>
            </a:pPr>
            <a:endParaRPr lang="id-ID" altLang="en-US" sz="2000" dirty="0">
              <a:solidFill>
                <a:srgbClr val="3C3C3C"/>
              </a:solidFill>
              <a:latin typeface="Arial" panose="020B0604020202020204" pitchFamily="34" charset="0"/>
              <a:ea typeface="SimSun" panose="02010600030101010101" pitchFamily="2" charset="-122"/>
            </a:endParaRPr>
          </a:p>
          <a:p>
            <a:pPr marL="17780" indent="-17780" defTabSz="643255" eaLnBrk="0" hangingPunct="0">
              <a:lnSpc>
                <a:spcPct val="80000"/>
              </a:lnSpc>
              <a:buClrTx/>
              <a:buSzTx/>
              <a:buFontTx/>
              <a:buChar char="•"/>
            </a:pPr>
            <a:r>
              <a:rPr lang="en-US" altLang="zh-CN" sz="2000" dirty="0">
                <a:solidFill>
                  <a:srgbClr val="3C3C3C"/>
                </a:solidFill>
                <a:latin typeface="Arial" panose="020B0604020202020204" pitchFamily="34" charset="0"/>
                <a:ea typeface="SimSun" panose="02010600030101010101" pitchFamily="2" charset="-122"/>
                <a:sym typeface="Wingdings" panose="05000000000000000000" pitchFamily="2" charset="2"/>
              </a:rPr>
              <a:t>PD II  penelitian di bidang etika dan teknologi yang memunculkan cybernetics atau the science of information feedback systems.</a:t>
            </a:r>
            <a:endParaRPr lang="id-ID" altLang="en-US" sz="2000" dirty="0">
              <a:solidFill>
                <a:srgbClr val="3C3C3C"/>
              </a:solidFill>
              <a:latin typeface="Arial" panose="020B0604020202020204" pitchFamily="34" charset="0"/>
              <a:ea typeface="SimSun" panose="02010600030101010101" pitchFamily="2" charset="-122"/>
              <a:sym typeface="Wingdings" panose="05000000000000000000" pitchFamily="2" charset="2"/>
            </a:endParaRPr>
          </a:p>
          <a:p>
            <a:pPr marL="17780" indent="-17780" defTabSz="643255" eaLnBrk="0" hangingPunct="0">
              <a:lnSpc>
                <a:spcPct val="80000"/>
              </a:lnSpc>
              <a:buClrTx/>
              <a:buSzTx/>
            </a:pPr>
            <a:endParaRPr lang="en-US" altLang="zh-CN" sz="2000" dirty="0">
              <a:solidFill>
                <a:srgbClr val="3C3C3C"/>
              </a:solidFill>
              <a:latin typeface="Arial" panose="020B0604020202020204" pitchFamily="34" charset="0"/>
              <a:ea typeface="SimSun" panose="02010600030101010101" pitchFamily="2" charset="-122"/>
              <a:sym typeface="Wingdings" panose="05000000000000000000" pitchFamily="2" charset="2"/>
            </a:endParaRPr>
          </a:p>
          <a:p>
            <a:pPr marL="17780" indent="-17780" defTabSz="643255" eaLnBrk="0" hangingPunct="0">
              <a:lnSpc>
                <a:spcPct val="110000"/>
              </a:lnSpc>
              <a:buClrTx/>
              <a:buSzTx/>
              <a:buFontTx/>
              <a:buChar char="•"/>
            </a:pPr>
            <a:endParaRPr lang="en-US" altLang="zh-CN" sz="2000" dirty="0">
              <a:solidFill>
                <a:schemeClr val="tx1"/>
              </a:solidFill>
              <a:latin typeface="Arial Narrow" panose="020B0606020202030204" pitchFamily="34" charset="0"/>
              <a:ea typeface="SimSun" panose="02010600030101010101" pitchFamily="2" charset="-122"/>
            </a:endParaRPr>
          </a:p>
          <a:p>
            <a:pPr marL="17780" indent="-17780" defTabSz="643255" eaLnBrk="0" hangingPunct="0">
              <a:lnSpc>
                <a:spcPct val="110000"/>
              </a:lnSpc>
              <a:buClrTx/>
              <a:buSzTx/>
              <a:buFontTx/>
              <a:buChar char="•"/>
            </a:pPr>
            <a:endParaRPr lang="en-US" altLang="zh-CN" sz="2000" dirty="0">
              <a:solidFill>
                <a:schemeClr val="tx1"/>
              </a:solidFill>
              <a:latin typeface="Arial Narrow" panose="020B0606020202030204" pitchFamily="34" charset="0"/>
              <a:ea typeface="SimSun" panose="02010600030101010101" pitchFamily="2" charset="-122"/>
            </a:endParaRPr>
          </a:p>
          <a:p>
            <a:pPr marL="17780" indent="-17780" defTabSz="643255" eaLnBrk="0" hangingPunct="0">
              <a:lnSpc>
                <a:spcPct val="110000"/>
              </a:lnSpc>
              <a:buClrTx/>
              <a:buSzTx/>
              <a:buFontTx/>
              <a:buChar char="•"/>
            </a:pPr>
            <a:endParaRPr lang="en-US" altLang="zh-CN" sz="2000" dirty="0">
              <a:solidFill>
                <a:schemeClr val="tx1"/>
              </a:solidFill>
              <a:latin typeface="Arial Narrow" panose="020B0606020202030204" pitchFamily="34" charset="0"/>
              <a:ea typeface="SimSun" panose="02010600030101010101" pitchFamily="2" charset="-122"/>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itle 1"/>
          <p:cNvSpPr>
            <a:spLocks noGrp="1"/>
          </p:cNvSpPr>
          <p:nvPr>
            <p:ph type="title"/>
          </p:nvPr>
        </p:nvSpPr>
        <p:spPr>
          <a:ln/>
        </p:spPr>
        <p:txBody>
          <a:bodyPr vert="horz" wrap="square" lIns="91440" tIns="45720" rIns="91440" bIns="45720" anchor="ctr"/>
          <a:p>
            <a:endParaRPr lang="id-ID" altLang="x-none" dirty="0"/>
          </a:p>
        </p:txBody>
      </p:sp>
      <p:sp>
        <p:nvSpPr>
          <p:cNvPr id="35843" name="Content Placeholder 2"/>
          <p:cNvSpPr>
            <a:spLocks noGrp="1"/>
          </p:cNvSpPr>
          <p:nvPr>
            <p:ph idx="1"/>
          </p:nvPr>
        </p:nvSpPr>
        <p:spPr>
          <a:ln/>
        </p:spPr>
        <p:txBody>
          <a:bodyPr vert="horz" wrap="square" lIns="91440" tIns="45720" rIns="91440" bIns="45720" anchor="t"/>
          <a:p>
            <a:pPr>
              <a:lnSpc>
                <a:spcPct val="80000"/>
              </a:lnSpc>
            </a:pPr>
            <a:r>
              <a:rPr lang="en-US" altLang="zh-CN" dirty="0">
                <a:solidFill>
                  <a:srgbClr val="3C3C3C"/>
                </a:solidFill>
                <a:sym typeface="Wingdings" panose="05000000000000000000" pitchFamily="2" charset="2"/>
              </a:rPr>
              <a:t>1948  Buku Cybernetics : Control and Communication in the Animal and the Machine</a:t>
            </a:r>
            <a:r>
              <a:rPr lang="id-ID" altLang="en-US" dirty="0">
                <a:solidFill>
                  <a:srgbClr val="3C3C3C"/>
                </a:solidFill>
                <a:sym typeface="Wingdings" panose="05000000000000000000" pitchFamily="2" charset="2"/>
              </a:rPr>
              <a:t> (</a:t>
            </a:r>
            <a:r>
              <a:rPr lang="en-US" altLang="zh-CN" dirty="0">
                <a:solidFill>
                  <a:srgbClr val="3C3C3C"/>
                </a:solidFill>
                <a:sym typeface="Wingdings" panose="05000000000000000000" pitchFamily="2" charset="2"/>
              </a:rPr>
              <a:t>teknologi mampu memberikan “kebaikan” sekaligus “malapetaka”)</a:t>
            </a:r>
            <a:r>
              <a:rPr lang="id-ID" altLang="en-US" dirty="0">
                <a:solidFill>
                  <a:srgbClr val="3C3C3C"/>
                </a:solidFill>
                <a:sym typeface="Wingdings" panose="05000000000000000000" pitchFamily="2" charset="2"/>
              </a:rPr>
              <a:t>.</a:t>
            </a:r>
            <a:endParaRPr lang="id-ID" altLang="en-US" dirty="0">
              <a:solidFill>
                <a:srgbClr val="3C3C3C"/>
              </a:solidFill>
              <a:sym typeface="Wingdings" panose="05000000000000000000" pitchFamily="2" charset="2"/>
            </a:endParaRPr>
          </a:p>
          <a:p>
            <a:pPr>
              <a:lnSpc>
                <a:spcPct val="80000"/>
              </a:lnSpc>
            </a:pPr>
            <a:endParaRPr lang="en-US" altLang="zh-CN" dirty="0">
              <a:solidFill>
                <a:srgbClr val="3C3C3C"/>
              </a:solidFill>
              <a:sym typeface="Wingdings" panose="05000000000000000000" pitchFamily="2" charset="2"/>
            </a:endParaRPr>
          </a:p>
          <a:p>
            <a:pPr>
              <a:lnSpc>
                <a:spcPct val="80000"/>
              </a:lnSpc>
            </a:pPr>
            <a:r>
              <a:rPr lang="en-US" altLang="zh-CN" dirty="0">
                <a:solidFill>
                  <a:srgbClr val="3C3C3C"/>
                </a:solidFill>
                <a:sym typeface="Wingdings" panose="05000000000000000000" pitchFamily="2" charset="2"/>
              </a:rPr>
              <a:t>1950  Buku The Human Use of Human Beings</a:t>
            </a:r>
            <a:endParaRPr lang="en-US" altLang="zh-CN" dirty="0">
              <a:solidFill>
                <a:srgbClr val="3C3C3C"/>
              </a:solidFill>
              <a:sym typeface="Wingdings" panose="05000000000000000000" pitchFamily="2" charset="2"/>
            </a:endParaRPr>
          </a:p>
          <a:p>
            <a:pPr>
              <a:lnSpc>
                <a:spcPct val="80000"/>
              </a:lnSpc>
              <a:buNone/>
            </a:pPr>
            <a:r>
              <a:rPr lang="en-US" altLang="zh-CN" dirty="0">
                <a:solidFill>
                  <a:srgbClr val="3C3C3C"/>
                </a:solidFill>
                <a:sym typeface="Wingdings" panose="05000000000000000000" pitchFamily="2" charset="2"/>
              </a:rPr>
              <a:t>	(beberapa bagian pokok hidup manusia, prinsip hukum dan etika di bidang komputer).</a:t>
            </a:r>
            <a:endParaRPr lang="en-US" altLang="zh-CN" dirty="0">
              <a:solidFill>
                <a:srgbClr val="3C3C3C"/>
              </a:solidFill>
              <a:sym typeface="Wingdings" panose="05000000000000000000" pitchFamily="2" charset="2"/>
            </a:endParaRPr>
          </a:p>
          <a:p>
            <a:endParaRPr lang="id-ID" altLang="x-none"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3"/>
          <p:cNvSpPr>
            <a:spLocks noGrp="1"/>
          </p:cNvSpPr>
          <p:nvPr>
            <p:ph idx="1"/>
          </p:nvPr>
        </p:nvSpPr>
        <p:spPr>
          <a:xfrm>
            <a:off x="714375" y="642938"/>
            <a:ext cx="7643813" cy="5594350"/>
          </a:xfrm>
          <a:ln/>
        </p:spPr>
        <p:txBody>
          <a:bodyPr vert="horz" wrap="square" lIns="91440" tIns="45720" rIns="91440" bIns="45720" anchor="t"/>
          <a:p>
            <a:pPr indent="-228600" eaLnBrk="1" hangingPunct="1">
              <a:lnSpc>
                <a:spcPct val="90000"/>
              </a:lnSpc>
              <a:buClr>
                <a:schemeClr val="accent1"/>
              </a:buClr>
              <a:buNone/>
            </a:pPr>
            <a:r>
              <a:rPr lang="en-US" altLang="zh-CN" sz="2800" dirty="0">
                <a:solidFill>
                  <a:srgbClr val="FF0000"/>
                </a:solidFill>
              </a:rPr>
              <a:t>ERA 1960AN</a:t>
            </a:r>
            <a:endParaRPr lang="en-US" altLang="zh-CN" sz="2800" dirty="0">
              <a:solidFill>
                <a:srgbClr val="FF0000"/>
              </a:solidFill>
            </a:endParaRPr>
          </a:p>
          <a:p>
            <a:pPr marL="640080" lvl="1" indent="-228600" eaLnBrk="1" hangingPunct="1">
              <a:lnSpc>
                <a:spcPct val="90000"/>
              </a:lnSpc>
              <a:buClr>
                <a:schemeClr val="accent2"/>
              </a:buClr>
              <a:buFont typeface="Wingdings" panose="05000000000000000000" pitchFamily="2" charset="2"/>
              <a:buChar char="q"/>
            </a:pPr>
            <a:r>
              <a:rPr lang="en-US" altLang="zh-CN" sz="2400" dirty="0">
                <a:solidFill>
                  <a:srgbClr val="3C3C3C"/>
                </a:solidFill>
                <a:sym typeface="Wingdings" panose="05000000000000000000" pitchFamily="2" charset="2"/>
              </a:rPr>
              <a:t>Donn Parker dari SRI International Menlo Park California  riset untuk menguji penggunaan komputer yang tidak sah dan tidak sesuai dengan profesionalisme di bidang komputer.</a:t>
            </a:r>
            <a:endParaRPr lang="id-ID" altLang="en-US" sz="2400" dirty="0">
              <a:solidFill>
                <a:srgbClr val="3C3C3C"/>
              </a:solidFill>
              <a:sym typeface="Wingdings" panose="05000000000000000000" pitchFamily="2" charset="2"/>
            </a:endParaRPr>
          </a:p>
          <a:p>
            <a:pPr marL="640080" lvl="1" indent="-228600" eaLnBrk="1" hangingPunct="1">
              <a:lnSpc>
                <a:spcPct val="90000"/>
              </a:lnSpc>
              <a:buClr>
                <a:schemeClr val="accent2"/>
              </a:buClr>
              <a:buNone/>
            </a:pPr>
            <a:endParaRPr lang="en-US" altLang="zh-CN" sz="2400" dirty="0">
              <a:solidFill>
                <a:srgbClr val="3C3C3C"/>
              </a:solidFill>
              <a:sym typeface="Wingdings" panose="05000000000000000000" pitchFamily="2" charset="2"/>
            </a:endParaRPr>
          </a:p>
          <a:p>
            <a:pPr marL="640080" lvl="1" indent="-228600" eaLnBrk="1" hangingPunct="1">
              <a:lnSpc>
                <a:spcPct val="90000"/>
              </a:lnSpc>
              <a:buClr>
                <a:schemeClr val="accent2"/>
              </a:buClr>
              <a:buFont typeface="Wingdings" panose="05000000000000000000" pitchFamily="2" charset="2"/>
              <a:buChar char="q"/>
            </a:pPr>
            <a:r>
              <a:rPr lang="en-US" altLang="zh-CN" sz="2400" dirty="0">
                <a:solidFill>
                  <a:srgbClr val="3C3C3C"/>
                </a:solidFill>
                <a:sym typeface="Wingdings" panose="05000000000000000000" pitchFamily="2" charset="2"/>
              </a:rPr>
              <a:t>Buku “Rules of Ethics in Information Processing”</a:t>
            </a:r>
            <a:endParaRPr lang="id-ID" altLang="en-US" sz="2400" dirty="0">
              <a:solidFill>
                <a:srgbClr val="3C3C3C"/>
              </a:solidFill>
              <a:sym typeface="Wingdings" panose="05000000000000000000" pitchFamily="2" charset="2"/>
            </a:endParaRPr>
          </a:p>
          <a:p>
            <a:pPr marL="640080" lvl="1" indent="-228600" eaLnBrk="1" hangingPunct="1">
              <a:lnSpc>
                <a:spcPct val="90000"/>
              </a:lnSpc>
              <a:buClr>
                <a:schemeClr val="accent2"/>
              </a:buClr>
              <a:buNone/>
            </a:pPr>
            <a:endParaRPr lang="en-US" altLang="zh-CN" sz="2400" dirty="0">
              <a:solidFill>
                <a:srgbClr val="3C3C3C"/>
              </a:solidFill>
              <a:sym typeface="Wingdings" panose="05000000000000000000" pitchFamily="2" charset="2"/>
            </a:endParaRPr>
          </a:p>
          <a:p>
            <a:pPr marL="640080" lvl="1" indent="-228600" eaLnBrk="1" hangingPunct="1">
              <a:lnSpc>
                <a:spcPct val="90000"/>
              </a:lnSpc>
              <a:buClr>
                <a:schemeClr val="accent2"/>
              </a:buClr>
              <a:buFont typeface="Wingdings" panose="05000000000000000000" pitchFamily="2" charset="2"/>
              <a:buChar char="q"/>
            </a:pPr>
            <a:r>
              <a:rPr lang="en-US" altLang="zh-CN" sz="2400" dirty="0">
                <a:solidFill>
                  <a:srgbClr val="3C3C3C"/>
                </a:solidFill>
                <a:sym typeface="Wingdings" panose="05000000000000000000" pitchFamily="2" charset="2"/>
              </a:rPr>
              <a:t>1968  pengembangan Kode Etik Profesional pertama yang dilakukan untuk Association of Computing Machinery (ACM).</a:t>
            </a:r>
            <a:endParaRPr lang="en-US" altLang="zh-CN" sz="2400" dirty="0">
              <a:solidFill>
                <a:srgbClr val="3C3C3C"/>
              </a:solidFill>
              <a:sym typeface="Wingdings" panose="05000000000000000000" pitchFamily="2" charset="2"/>
            </a:endParaRPr>
          </a:p>
          <a:p>
            <a:pPr marL="640080" lvl="1" indent="-228600" eaLnBrk="1" hangingPunct="1">
              <a:lnSpc>
                <a:spcPct val="90000"/>
              </a:lnSpc>
              <a:buClr>
                <a:schemeClr val="accent2"/>
              </a:buClr>
              <a:buFont typeface="Wingdings" panose="05000000000000000000" pitchFamily="2" charset="2"/>
              <a:buChar char="q"/>
            </a:pPr>
            <a:endParaRPr lang="en-US" altLang="zh-CN" sz="2400" dirty="0">
              <a:solidFill>
                <a:srgbClr val="3C3C3C"/>
              </a:solidFill>
              <a:sym typeface="Wingdings" panose="05000000000000000000" pitchFamily="2" charset="2"/>
            </a:endParaRPr>
          </a:p>
          <a:p>
            <a:pPr marL="640080" lvl="1" indent="-228600" eaLnBrk="1" hangingPunct="1">
              <a:lnSpc>
                <a:spcPct val="90000"/>
              </a:lnSpc>
              <a:buClr>
                <a:schemeClr val="accent2"/>
              </a:buClr>
              <a:buNone/>
            </a:pPr>
            <a:r>
              <a:rPr lang="en-US" altLang="zh-CN" sz="2400" dirty="0">
                <a:solidFill>
                  <a:srgbClr val="3C3C3C"/>
                </a:solidFill>
                <a:sym typeface="Wingdings" panose="05000000000000000000" pitchFamily="2" charset="2"/>
              </a:rPr>
              <a:t>.: Belum adanya suatu kerangka teoritis umum mengenai etika.</a:t>
            </a:r>
            <a:endParaRPr lang="en-US" altLang="zh-CN" sz="2400" dirty="0">
              <a:solidFill>
                <a:srgbClr val="3C3C3C"/>
              </a:solidFill>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3"/>
          <p:cNvSpPr>
            <a:spLocks noGrp="1" noChangeArrowheads="1"/>
          </p:cNvSpPr>
          <p:nvPr>
            <p:ph idx="1"/>
          </p:nvPr>
        </p:nvSpPr>
        <p:spPr>
          <a:xfrm>
            <a:off x="571500" y="785813"/>
            <a:ext cx="7358063" cy="57388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en-US" sz="2800" b="0" i="0" u="none" strike="noStrike" kern="1200" cap="none" spc="0" normalizeH="0" baseline="0" noProof="0" dirty="0" smtClean="0">
                <a:ln>
                  <a:noFill/>
                </a:ln>
                <a:solidFill>
                  <a:srgbClr val="FF0000"/>
                </a:solidFill>
                <a:effectLst/>
                <a:uLnTx/>
                <a:uFillTx/>
                <a:latin typeface="+mn-lt"/>
                <a:ea typeface="+mn-ea"/>
                <a:cs typeface="+mn-cs"/>
              </a:rPr>
              <a:t>ERA 1970AN</a:t>
            </a:r>
            <a:endParaRPr kumimoji="0" lang="en-US" sz="2800" b="0" i="0" u="none" strike="noStrike" kern="1200" cap="none" spc="0" normalizeH="0" baseline="0" noProof="0" dirty="0" smtClean="0">
              <a:ln>
                <a:noFill/>
              </a:ln>
              <a:solidFill>
                <a:srgbClr val="FF0000"/>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q"/>
              <a:defRPr/>
            </a:pPr>
            <a:r>
              <a:rPr kumimoji="0" lang="en-US" sz="2400" b="0" i="0" u="none" strike="noStrike" kern="1200" cap="none" spc="0" normalizeH="0" baseline="0" noProof="0" dirty="0" smtClean="0">
                <a:ln>
                  <a:noFill/>
                </a:ln>
                <a:solidFill>
                  <a:schemeClr val="bg2">
                    <a:lumMod val="50000"/>
                  </a:schemeClr>
                </a:solidFill>
                <a:effectLst/>
                <a:uLnTx/>
                <a:uFillTx/>
                <a:latin typeface="+mn-lt"/>
                <a:ea typeface="+mn-ea"/>
                <a:cs typeface="+mn-cs"/>
                <a:sym typeface="Wingdings" panose="05000000000000000000" pitchFamily="2" charset="2"/>
              </a:rPr>
              <a:t>Joseph </a:t>
            </a:r>
            <a:r>
              <a:rPr kumimoji="0" lang="en-US" sz="2400" b="0" i="0" u="none" strike="noStrike" kern="1200" cap="none" spc="0" normalizeH="0" baseline="0" noProof="0" dirty="0" err="1" smtClean="0">
                <a:ln>
                  <a:noFill/>
                </a:ln>
                <a:solidFill>
                  <a:schemeClr val="bg2">
                    <a:lumMod val="50000"/>
                  </a:schemeClr>
                </a:solidFill>
                <a:effectLst/>
                <a:uLnTx/>
                <a:uFillTx/>
                <a:latin typeface="+mn-lt"/>
                <a:ea typeface="+mn-ea"/>
                <a:cs typeface="+mn-cs"/>
                <a:sym typeface="Wingdings" panose="05000000000000000000" pitchFamily="2" charset="2"/>
              </a:rPr>
              <a:t>Weizenaum</a:t>
            </a:r>
            <a:r>
              <a:rPr kumimoji="0" lang="en-US" sz="2400" b="0" i="0" u="none" strike="noStrike" kern="1200" cap="none" spc="0" normalizeH="0" baseline="0" noProof="0" dirty="0" smtClean="0">
                <a:ln>
                  <a:noFill/>
                </a:ln>
                <a:solidFill>
                  <a:schemeClr val="bg2">
                    <a:lumMod val="50000"/>
                  </a:schemeClr>
                </a:solidFill>
                <a:effectLst/>
                <a:uLnTx/>
                <a:uFillTx/>
                <a:latin typeface="+mn-lt"/>
                <a:ea typeface="+mn-ea"/>
                <a:cs typeface="+mn-cs"/>
                <a:sym typeface="Wingdings" panose="05000000000000000000" pitchFamily="2" charset="2"/>
              </a:rPr>
              <a:t>, </a:t>
            </a:r>
            <a:r>
              <a:rPr kumimoji="0" lang="en-US" sz="2400" b="0" i="0" u="none" strike="noStrike" kern="1200" cap="none" spc="0" normalizeH="0" baseline="0" noProof="0" dirty="0" err="1" smtClean="0">
                <a:ln>
                  <a:noFill/>
                </a:ln>
                <a:solidFill>
                  <a:schemeClr val="bg2">
                    <a:lumMod val="50000"/>
                  </a:schemeClr>
                </a:solidFill>
                <a:effectLst/>
                <a:uLnTx/>
                <a:uFillTx/>
                <a:latin typeface="+mn-lt"/>
                <a:ea typeface="+mn-ea"/>
                <a:cs typeface="+mn-cs"/>
                <a:sym typeface="Wingdings" panose="05000000000000000000" pitchFamily="2" charset="2"/>
              </a:rPr>
              <a:t>menciptakan</a:t>
            </a:r>
            <a:r>
              <a:rPr kumimoji="0" lang="en-US" sz="2400" b="0" i="0" u="none" strike="noStrike" kern="1200" cap="none" spc="0" normalizeH="0" baseline="0" noProof="0" dirty="0" smtClean="0">
                <a:ln>
                  <a:noFill/>
                </a:ln>
                <a:solidFill>
                  <a:schemeClr val="bg2">
                    <a:lumMod val="50000"/>
                  </a:schemeClr>
                </a:solidFill>
                <a:effectLst/>
                <a:uLnTx/>
                <a:uFillTx/>
                <a:latin typeface="+mn-lt"/>
                <a:ea typeface="+mn-ea"/>
                <a:cs typeface="+mn-cs"/>
                <a:sym typeface="Wingdings" panose="05000000000000000000" pitchFamily="2" charset="2"/>
              </a:rPr>
              <a:t> </a:t>
            </a:r>
            <a:r>
              <a:rPr kumimoji="0" lang="en-US" sz="2400" b="0" i="0" u="none" strike="noStrike" kern="1200" cap="none" spc="0" normalizeH="0" baseline="0" noProof="0" dirty="0" err="1" smtClean="0">
                <a:ln>
                  <a:noFill/>
                </a:ln>
                <a:solidFill>
                  <a:schemeClr val="bg2">
                    <a:lumMod val="50000"/>
                  </a:schemeClr>
                </a:solidFill>
                <a:effectLst/>
                <a:uLnTx/>
                <a:uFillTx/>
                <a:latin typeface="+mn-lt"/>
                <a:ea typeface="+mn-ea"/>
                <a:cs typeface="+mn-cs"/>
                <a:sym typeface="Wingdings" panose="05000000000000000000" pitchFamily="2" charset="2"/>
              </a:rPr>
              <a:t>suatu</a:t>
            </a:r>
            <a:r>
              <a:rPr kumimoji="0" lang="en-US" sz="2400" b="0" i="0" u="none" strike="noStrike" kern="1200" cap="none" spc="0" normalizeH="0" baseline="0" noProof="0" dirty="0" smtClean="0">
                <a:ln>
                  <a:noFill/>
                </a:ln>
                <a:solidFill>
                  <a:schemeClr val="bg2">
                    <a:lumMod val="50000"/>
                  </a:schemeClr>
                </a:solidFill>
                <a:effectLst/>
                <a:uLnTx/>
                <a:uFillTx/>
                <a:latin typeface="+mn-lt"/>
                <a:ea typeface="+mn-ea"/>
                <a:cs typeface="+mn-cs"/>
                <a:sym typeface="Wingdings" panose="05000000000000000000" pitchFamily="2" charset="2"/>
              </a:rPr>
              <a:t> program ‘ELIZA’  </a:t>
            </a:r>
            <a:r>
              <a:rPr kumimoji="0" lang="en-US" sz="2400" b="0" i="0" u="none" strike="noStrike" kern="1200" cap="none" spc="0" normalizeH="0" baseline="0" noProof="0" dirty="0" err="1" smtClean="0">
                <a:ln>
                  <a:noFill/>
                </a:ln>
                <a:solidFill>
                  <a:schemeClr val="bg2">
                    <a:lumMod val="50000"/>
                  </a:schemeClr>
                </a:solidFill>
                <a:effectLst/>
                <a:uLnTx/>
                <a:uFillTx/>
                <a:latin typeface="+mn-lt"/>
                <a:ea typeface="+mn-ea"/>
                <a:cs typeface="+mn-cs"/>
                <a:sym typeface="Wingdings" panose="05000000000000000000" pitchFamily="2" charset="2"/>
              </a:rPr>
              <a:t>tiruan</a:t>
            </a:r>
            <a:r>
              <a:rPr kumimoji="0" lang="en-US" sz="2400" b="0" i="0" u="none" strike="noStrike" kern="1200" cap="none" spc="0" normalizeH="0" baseline="0" noProof="0" dirty="0" smtClean="0">
                <a:ln>
                  <a:noFill/>
                </a:ln>
                <a:solidFill>
                  <a:schemeClr val="bg2">
                    <a:lumMod val="50000"/>
                  </a:schemeClr>
                </a:solidFill>
                <a:effectLst/>
                <a:uLnTx/>
                <a:uFillTx/>
                <a:latin typeface="+mn-lt"/>
                <a:ea typeface="+mn-ea"/>
                <a:cs typeface="+mn-cs"/>
                <a:sym typeface="Wingdings" panose="05000000000000000000" pitchFamily="2" charset="2"/>
              </a:rPr>
              <a:t> </a:t>
            </a:r>
            <a:r>
              <a:rPr kumimoji="0" lang="en-US" sz="2400" b="0" i="0" u="none" strike="noStrike" kern="1200" cap="none" spc="0" normalizeH="0" baseline="0" noProof="0" dirty="0" err="1" smtClean="0">
                <a:ln>
                  <a:noFill/>
                </a:ln>
                <a:solidFill>
                  <a:schemeClr val="bg2">
                    <a:lumMod val="50000"/>
                  </a:schemeClr>
                </a:solidFill>
                <a:effectLst/>
                <a:uLnTx/>
                <a:uFillTx/>
                <a:latin typeface="+mn-lt"/>
                <a:ea typeface="+mn-ea"/>
                <a:cs typeface="+mn-cs"/>
                <a:sym typeface="Wingdings" panose="05000000000000000000" pitchFamily="2" charset="2"/>
              </a:rPr>
              <a:t>dari</a:t>
            </a:r>
            <a:r>
              <a:rPr kumimoji="0" lang="en-US" sz="2400" b="0" i="0" u="none" strike="noStrike" kern="1200" cap="none" spc="0" normalizeH="0" baseline="0" noProof="0" dirty="0" smtClean="0">
                <a:ln>
                  <a:noFill/>
                </a:ln>
                <a:solidFill>
                  <a:schemeClr val="bg2">
                    <a:lumMod val="50000"/>
                  </a:schemeClr>
                </a:solidFill>
                <a:effectLst/>
                <a:uLnTx/>
                <a:uFillTx/>
                <a:latin typeface="+mn-lt"/>
                <a:ea typeface="+mn-ea"/>
                <a:cs typeface="+mn-cs"/>
                <a:sym typeface="Wingdings" panose="05000000000000000000" pitchFamily="2" charset="2"/>
              </a:rPr>
              <a:t> “Psychotherapist </a:t>
            </a:r>
            <a:r>
              <a:rPr kumimoji="0" lang="en-US" sz="2400" b="0" i="0" u="none" strike="noStrike" kern="1200" cap="none" spc="0" normalizeH="0" baseline="0" noProof="0" dirty="0" err="1" smtClean="0">
                <a:ln>
                  <a:noFill/>
                </a:ln>
                <a:solidFill>
                  <a:schemeClr val="bg2">
                    <a:lumMod val="50000"/>
                  </a:schemeClr>
                </a:solidFill>
                <a:effectLst/>
                <a:uLnTx/>
                <a:uFillTx/>
                <a:latin typeface="+mn-lt"/>
                <a:ea typeface="+mn-ea"/>
                <a:cs typeface="+mn-cs"/>
                <a:sym typeface="Wingdings" panose="05000000000000000000" pitchFamily="2" charset="2"/>
              </a:rPr>
              <a:t>Rogerian</a:t>
            </a:r>
            <a:r>
              <a:rPr kumimoji="0" lang="en-US" sz="2400" b="0" i="0" u="none" strike="noStrike" kern="1200" cap="none" spc="0" normalizeH="0" baseline="0" noProof="0" dirty="0" smtClean="0">
                <a:ln>
                  <a:noFill/>
                </a:ln>
                <a:solidFill>
                  <a:schemeClr val="bg2">
                    <a:lumMod val="50000"/>
                  </a:schemeClr>
                </a:solidFill>
                <a:effectLst/>
                <a:uLnTx/>
                <a:uFillTx/>
                <a:latin typeface="+mn-lt"/>
                <a:ea typeface="+mn-ea"/>
                <a:cs typeface="+mn-cs"/>
                <a:sym typeface="Wingdings" panose="05000000000000000000" pitchFamily="2" charset="2"/>
              </a:rPr>
              <a:t>’ yang </a:t>
            </a:r>
            <a:r>
              <a:rPr kumimoji="0" lang="en-US" sz="2400" b="0" i="0" u="none" strike="noStrike" kern="1200" cap="none" spc="0" normalizeH="0" baseline="0" noProof="0" dirty="0" err="1" smtClean="0">
                <a:ln>
                  <a:noFill/>
                </a:ln>
                <a:solidFill>
                  <a:schemeClr val="bg2">
                    <a:lumMod val="50000"/>
                  </a:schemeClr>
                </a:solidFill>
                <a:effectLst/>
                <a:uLnTx/>
                <a:uFillTx/>
                <a:latin typeface="+mn-lt"/>
                <a:ea typeface="+mn-ea"/>
                <a:cs typeface="+mn-cs"/>
                <a:sym typeface="Wingdings" panose="05000000000000000000" pitchFamily="2" charset="2"/>
              </a:rPr>
              <a:t>melakukan</a:t>
            </a:r>
            <a:r>
              <a:rPr kumimoji="0" lang="en-US" sz="2400" b="0" i="0" u="none" strike="noStrike" kern="1200" cap="none" spc="0" normalizeH="0" baseline="0" noProof="0" dirty="0" smtClean="0">
                <a:ln>
                  <a:noFill/>
                </a:ln>
                <a:solidFill>
                  <a:schemeClr val="bg2">
                    <a:lumMod val="50000"/>
                  </a:schemeClr>
                </a:solidFill>
                <a:effectLst/>
                <a:uLnTx/>
                <a:uFillTx/>
                <a:latin typeface="+mn-lt"/>
                <a:ea typeface="+mn-ea"/>
                <a:cs typeface="+mn-cs"/>
                <a:sym typeface="Wingdings" panose="05000000000000000000" pitchFamily="2" charset="2"/>
              </a:rPr>
              <a:t> </a:t>
            </a:r>
            <a:r>
              <a:rPr kumimoji="0" lang="en-US" sz="2400" b="0" i="0" u="none" strike="noStrike" kern="1200" cap="none" spc="0" normalizeH="0" baseline="0" noProof="0" dirty="0" err="1" smtClean="0">
                <a:ln>
                  <a:noFill/>
                </a:ln>
                <a:solidFill>
                  <a:schemeClr val="bg2">
                    <a:lumMod val="50000"/>
                  </a:schemeClr>
                </a:solidFill>
                <a:effectLst/>
                <a:uLnTx/>
                <a:uFillTx/>
                <a:latin typeface="+mn-lt"/>
                <a:ea typeface="+mn-ea"/>
                <a:cs typeface="+mn-cs"/>
                <a:sym typeface="Wingdings" panose="05000000000000000000" pitchFamily="2" charset="2"/>
              </a:rPr>
              <a:t>wawancara</a:t>
            </a:r>
            <a:r>
              <a:rPr kumimoji="0" lang="en-US" sz="2400" b="0" i="0" u="none" strike="noStrike" kern="1200" cap="none" spc="0" normalizeH="0" baseline="0" noProof="0" dirty="0" smtClean="0">
                <a:ln>
                  <a:noFill/>
                </a:ln>
                <a:solidFill>
                  <a:schemeClr val="bg2">
                    <a:lumMod val="50000"/>
                  </a:schemeClr>
                </a:solidFill>
                <a:effectLst/>
                <a:uLnTx/>
                <a:uFillTx/>
                <a:latin typeface="+mn-lt"/>
                <a:ea typeface="+mn-ea"/>
                <a:cs typeface="+mn-cs"/>
                <a:sym typeface="Wingdings" panose="05000000000000000000" pitchFamily="2" charset="2"/>
              </a:rPr>
              <a:t> </a:t>
            </a:r>
            <a:r>
              <a:rPr kumimoji="0" lang="en-US" sz="2400" b="0" i="0" u="none" strike="noStrike" kern="1200" cap="none" spc="0" normalizeH="0" baseline="0" noProof="0" dirty="0" err="1" smtClean="0">
                <a:ln>
                  <a:noFill/>
                </a:ln>
                <a:solidFill>
                  <a:schemeClr val="bg2">
                    <a:lumMod val="50000"/>
                  </a:schemeClr>
                </a:solidFill>
                <a:effectLst/>
                <a:uLnTx/>
                <a:uFillTx/>
                <a:latin typeface="+mn-lt"/>
                <a:ea typeface="+mn-ea"/>
                <a:cs typeface="+mn-cs"/>
                <a:sym typeface="Wingdings" panose="05000000000000000000" pitchFamily="2" charset="2"/>
              </a:rPr>
              <a:t>dengan</a:t>
            </a:r>
            <a:r>
              <a:rPr kumimoji="0" lang="en-US" sz="2400" b="0" i="0" u="none" strike="noStrike" kern="1200" cap="none" spc="0" normalizeH="0" baseline="0" noProof="0" dirty="0" smtClean="0">
                <a:ln>
                  <a:noFill/>
                </a:ln>
                <a:solidFill>
                  <a:schemeClr val="bg2">
                    <a:lumMod val="50000"/>
                  </a:schemeClr>
                </a:solidFill>
                <a:effectLst/>
                <a:uLnTx/>
                <a:uFillTx/>
                <a:latin typeface="+mn-lt"/>
                <a:ea typeface="+mn-ea"/>
                <a:cs typeface="+mn-cs"/>
                <a:sym typeface="Wingdings" panose="05000000000000000000" pitchFamily="2" charset="2"/>
              </a:rPr>
              <a:t> </a:t>
            </a:r>
            <a:r>
              <a:rPr kumimoji="0" lang="en-US" sz="2400" b="0" i="0" u="none" strike="noStrike" kern="1200" cap="none" spc="0" normalizeH="0" baseline="0" noProof="0" dirty="0" err="1" smtClean="0">
                <a:ln>
                  <a:noFill/>
                </a:ln>
                <a:solidFill>
                  <a:schemeClr val="bg2">
                    <a:lumMod val="50000"/>
                  </a:schemeClr>
                </a:solidFill>
                <a:effectLst/>
                <a:uLnTx/>
                <a:uFillTx/>
                <a:latin typeface="+mn-lt"/>
                <a:ea typeface="+mn-ea"/>
                <a:cs typeface="+mn-cs"/>
                <a:sym typeface="Wingdings" panose="05000000000000000000" pitchFamily="2" charset="2"/>
              </a:rPr>
              <a:t>pasien</a:t>
            </a:r>
            <a:r>
              <a:rPr kumimoji="0" lang="en-US" sz="2400" b="0" i="0" u="none" strike="noStrike" kern="1200" cap="none" spc="0" normalizeH="0" baseline="0" noProof="0" dirty="0" smtClean="0">
                <a:ln>
                  <a:noFill/>
                </a:ln>
                <a:solidFill>
                  <a:schemeClr val="bg2">
                    <a:lumMod val="50000"/>
                  </a:schemeClr>
                </a:solidFill>
                <a:effectLst/>
                <a:uLnTx/>
                <a:uFillTx/>
                <a:latin typeface="+mn-lt"/>
                <a:ea typeface="+mn-ea"/>
                <a:cs typeface="+mn-cs"/>
                <a:sym typeface="Wingdings" panose="05000000000000000000" pitchFamily="2" charset="2"/>
              </a:rPr>
              <a:t>  </a:t>
            </a:r>
            <a:r>
              <a:rPr kumimoji="0" lang="en-US" sz="2400" b="0" i="0" u="none" strike="noStrike" kern="1200" cap="none" spc="0" normalizeH="0" baseline="0" noProof="0" dirty="0" err="1" smtClean="0">
                <a:ln>
                  <a:noFill/>
                </a:ln>
                <a:solidFill>
                  <a:schemeClr val="bg2">
                    <a:lumMod val="50000"/>
                  </a:schemeClr>
                </a:solidFill>
                <a:effectLst/>
                <a:uLnTx/>
                <a:uFillTx/>
                <a:latin typeface="+mn-lt"/>
                <a:ea typeface="+mn-ea"/>
                <a:cs typeface="+mn-cs"/>
                <a:sym typeface="Wingdings" panose="05000000000000000000" pitchFamily="2" charset="2"/>
              </a:rPr>
              <a:t>Bukti</a:t>
            </a:r>
            <a:r>
              <a:rPr kumimoji="0" lang="en-US" sz="2400" b="0" i="0" u="none" strike="noStrike" kern="1200" cap="none" spc="0" normalizeH="0" baseline="0" noProof="0" dirty="0" smtClean="0">
                <a:ln>
                  <a:noFill/>
                </a:ln>
                <a:solidFill>
                  <a:schemeClr val="bg2">
                    <a:lumMod val="50000"/>
                  </a:schemeClr>
                </a:solidFill>
                <a:effectLst/>
                <a:uLnTx/>
                <a:uFillTx/>
                <a:latin typeface="+mn-lt"/>
                <a:ea typeface="+mn-ea"/>
                <a:cs typeface="+mn-cs"/>
                <a:sym typeface="Wingdings" panose="05000000000000000000" pitchFamily="2" charset="2"/>
              </a:rPr>
              <a:t> </a:t>
            </a:r>
            <a:r>
              <a:rPr kumimoji="0" lang="en-US" sz="2400" b="0" i="0" u="none" strike="noStrike" kern="1200" cap="none" spc="0" normalizeH="0" baseline="0" noProof="0" dirty="0" err="1" smtClean="0">
                <a:ln>
                  <a:noFill/>
                </a:ln>
                <a:solidFill>
                  <a:schemeClr val="bg2">
                    <a:lumMod val="50000"/>
                  </a:schemeClr>
                </a:solidFill>
                <a:effectLst/>
                <a:uLnTx/>
                <a:uFillTx/>
                <a:latin typeface="+mn-lt"/>
                <a:ea typeface="+mn-ea"/>
                <a:cs typeface="+mn-cs"/>
                <a:sym typeface="Wingdings" panose="05000000000000000000" pitchFamily="2" charset="2"/>
              </a:rPr>
              <a:t>bahwa</a:t>
            </a:r>
            <a:r>
              <a:rPr kumimoji="0" lang="en-US" sz="2400" b="0" i="0" u="none" strike="noStrike" kern="1200" cap="none" spc="0" normalizeH="0" baseline="0" noProof="0" dirty="0" smtClean="0">
                <a:ln>
                  <a:noFill/>
                </a:ln>
                <a:solidFill>
                  <a:schemeClr val="bg2">
                    <a:lumMod val="50000"/>
                  </a:schemeClr>
                </a:solidFill>
                <a:effectLst/>
                <a:uLnTx/>
                <a:uFillTx/>
                <a:latin typeface="+mn-lt"/>
                <a:ea typeface="+mn-ea"/>
                <a:cs typeface="+mn-cs"/>
                <a:sym typeface="Wingdings" panose="05000000000000000000" pitchFamily="2" charset="2"/>
              </a:rPr>
              <a:t> </a:t>
            </a:r>
            <a:r>
              <a:rPr kumimoji="0" lang="en-US" sz="2400" b="0" i="0" u="none" strike="noStrike" kern="1200" cap="none" spc="0" normalizeH="0" baseline="0" noProof="0" dirty="0" err="1" smtClean="0">
                <a:ln>
                  <a:noFill/>
                </a:ln>
                <a:solidFill>
                  <a:schemeClr val="bg2">
                    <a:lumMod val="50000"/>
                  </a:schemeClr>
                </a:solidFill>
                <a:effectLst/>
                <a:uLnTx/>
                <a:uFillTx/>
                <a:latin typeface="+mn-lt"/>
                <a:ea typeface="+mn-ea"/>
                <a:cs typeface="+mn-cs"/>
                <a:sym typeface="Wingdings" panose="05000000000000000000" pitchFamily="2" charset="2"/>
              </a:rPr>
              <a:t>komputer</a:t>
            </a:r>
            <a:r>
              <a:rPr kumimoji="0" lang="en-US" sz="2400" b="0" i="0" u="none" strike="noStrike" kern="1200" cap="none" spc="0" normalizeH="0" baseline="0" noProof="0" dirty="0" smtClean="0">
                <a:ln>
                  <a:noFill/>
                </a:ln>
                <a:solidFill>
                  <a:schemeClr val="bg2">
                    <a:lumMod val="50000"/>
                  </a:schemeClr>
                </a:solidFill>
                <a:effectLst/>
                <a:uLnTx/>
                <a:uFillTx/>
                <a:latin typeface="+mn-lt"/>
                <a:ea typeface="+mn-ea"/>
                <a:cs typeface="+mn-cs"/>
                <a:sym typeface="Wingdings" panose="05000000000000000000" pitchFamily="2" charset="2"/>
              </a:rPr>
              <a:t> </a:t>
            </a:r>
            <a:r>
              <a:rPr kumimoji="0" lang="en-US" sz="2400" b="0" i="0" u="none" strike="noStrike" kern="1200" cap="none" spc="0" normalizeH="0" baseline="0" noProof="0" dirty="0" err="1" smtClean="0">
                <a:ln>
                  <a:noFill/>
                </a:ln>
                <a:solidFill>
                  <a:schemeClr val="bg2">
                    <a:lumMod val="50000"/>
                  </a:schemeClr>
                </a:solidFill>
                <a:effectLst/>
                <a:uLnTx/>
                <a:uFillTx/>
                <a:latin typeface="+mn-lt"/>
                <a:ea typeface="+mn-ea"/>
                <a:cs typeface="+mn-cs"/>
                <a:sym typeface="Wingdings" panose="05000000000000000000" pitchFamily="2" charset="2"/>
              </a:rPr>
              <a:t>akan</a:t>
            </a:r>
            <a:r>
              <a:rPr kumimoji="0" lang="en-US" sz="2400" b="0" i="0" u="none" strike="noStrike" kern="1200" cap="none" spc="0" normalizeH="0" baseline="0" noProof="0" dirty="0" smtClean="0">
                <a:ln>
                  <a:noFill/>
                </a:ln>
                <a:solidFill>
                  <a:schemeClr val="bg2">
                    <a:lumMod val="50000"/>
                  </a:schemeClr>
                </a:solidFill>
                <a:effectLst/>
                <a:uLnTx/>
                <a:uFillTx/>
                <a:latin typeface="+mn-lt"/>
                <a:ea typeface="+mn-ea"/>
                <a:cs typeface="+mn-cs"/>
                <a:sym typeface="Wingdings" panose="05000000000000000000" pitchFamily="2" charset="2"/>
              </a:rPr>
              <a:t> </a:t>
            </a:r>
            <a:r>
              <a:rPr kumimoji="0" lang="en-US" sz="2400" b="0" i="0" u="none" strike="noStrike" kern="1200" cap="none" spc="0" normalizeH="0" baseline="0" noProof="0" dirty="0" err="1" smtClean="0">
                <a:ln>
                  <a:noFill/>
                </a:ln>
                <a:solidFill>
                  <a:schemeClr val="bg2">
                    <a:lumMod val="50000"/>
                  </a:schemeClr>
                </a:solidFill>
                <a:effectLst/>
                <a:uLnTx/>
                <a:uFillTx/>
                <a:latin typeface="+mn-lt"/>
                <a:ea typeface="+mn-ea"/>
                <a:cs typeface="+mn-cs"/>
                <a:sym typeface="Wingdings" panose="05000000000000000000" pitchFamily="2" charset="2"/>
              </a:rPr>
              <a:t>segera</a:t>
            </a:r>
            <a:r>
              <a:rPr kumimoji="0" lang="en-US" sz="2400" b="0" i="0" u="none" strike="noStrike" kern="1200" cap="none" spc="0" normalizeH="0" baseline="0" noProof="0" dirty="0" smtClean="0">
                <a:ln>
                  <a:noFill/>
                </a:ln>
                <a:solidFill>
                  <a:schemeClr val="bg2">
                    <a:lumMod val="50000"/>
                  </a:schemeClr>
                </a:solidFill>
                <a:effectLst/>
                <a:uLnTx/>
                <a:uFillTx/>
                <a:latin typeface="+mn-lt"/>
                <a:ea typeface="+mn-ea"/>
                <a:cs typeface="+mn-cs"/>
                <a:sym typeface="Wingdings" panose="05000000000000000000" pitchFamily="2" charset="2"/>
              </a:rPr>
              <a:t> </a:t>
            </a:r>
            <a:r>
              <a:rPr kumimoji="0" lang="en-US" sz="2400" b="0" i="0" u="none" strike="noStrike" kern="1200" cap="none" spc="0" normalizeH="0" baseline="0" noProof="0" dirty="0" err="1" smtClean="0">
                <a:ln>
                  <a:noFill/>
                </a:ln>
                <a:solidFill>
                  <a:schemeClr val="bg2">
                    <a:lumMod val="50000"/>
                  </a:schemeClr>
                </a:solidFill>
                <a:effectLst/>
                <a:uLnTx/>
                <a:uFillTx/>
                <a:latin typeface="+mn-lt"/>
                <a:ea typeface="+mn-ea"/>
                <a:cs typeface="+mn-cs"/>
                <a:sym typeface="Wingdings" panose="05000000000000000000" pitchFamily="2" charset="2"/>
              </a:rPr>
              <a:t>mengotomasi</a:t>
            </a:r>
            <a:r>
              <a:rPr kumimoji="0" lang="en-US" sz="2400" b="0" i="0" u="none" strike="noStrike" kern="1200" cap="none" spc="0" normalizeH="0" baseline="0" noProof="0" dirty="0" smtClean="0">
                <a:ln>
                  <a:noFill/>
                </a:ln>
                <a:solidFill>
                  <a:schemeClr val="bg2">
                    <a:lumMod val="50000"/>
                  </a:schemeClr>
                </a:solidFill>
                <a:effectLst/>
                <a:uLnTx/>
                <a:uFillTx/>
                <a:latin typeface="+mn-lt"/>
                <a:ea typeface="+mn-ea"/>
                <a:cs typeface="+mn-cs"/>
                <a:sym typeface="Wingdings" panose="05000000000000000000" pitchFamily="2" charset="2"/>
              </a:rPr>
              <a:t> </a:t>
            </a:r>
            <a:r>
              <a:rPr kumimoji="0" lang="en-US" sz="2400" b="0" i="0" u="none" strike="noStrike" kern="1200" cap="none" spc="0" normalizeH="0" baseline="0" noProof="0" dirty="0" err="1" smtClean="0">
                <a:ln>
                  <a:noFill/>
                </a:ln>
                <a:solidFill>
                  <a:schemeClr val="bg2">
                    <a:lumMod val="50000"/>
                  </a:schemeClr>
                </a:solidFill>
                <a:effectLst/>
                <a:uLnTx/>
                <a:uFillTx/>
                <a:latin typeface="+mn-lt"/>
                <a:ea typeface="+mn-ea"/>
                <a:cs typeface="+mn-cs"/>
                <a:sym typeface="Wingdings" panose="05000000000000000000" pitchFamily="2" charset="2"/>
              </a:rPr>
              <a:t>psikoterapi</a:t>
            </a:r>
            <a:r>
              <a:rPr kumimoji="0" lang="en-US" sz="2400" b="0" i="0" u="none" strike="noStrike" kern="1200" cap="none" spc="0" normalizeH="0" baseline="0" noProof="0" dirty="0" smtClean="0">
                <a:ln>
                  <a:noFill/>
                </a:ln>
                <a:solidFill>
                  <a:schemeClr val="bg2">
                    <a:lumMod val="50000"/>
                  </a:schemeClr>
                </a:solidFill>
                <a:effectLst/>
                <a:uLnTx/>
                <a:uFillTx/>
                <a:latin typeface="+mn-lt"/>
                <a:ea typeface="+mn-ea"/>
                <a:cs typeface="+mn-cs"/>
                <a:sym typeface="Wingdings" panose="05000000000000000000" pitchFamily="2" charset="2"/>
              </a:rPr>
              <a:t>.</a:t>
            </a:r>
            <a:endParaRPr kumimoji="0" lang="en-US" sz="2400" b="0" i="0" u="none" strike="noStrike" kern="1200" cap="none" spc="0" normalizeH="0" baseline="0" noProof="0" dirty="0" smtClean="0">
              <a:ln>
                <a:noFill/>
              </a:ln>
              <a:solidFill>
                <a:schemeClr val="bg2">
                  <a:lumMod val="50000"/>
                </a:schemeClr>
              </a:solidFill>
              <a:effectLst/>
              <a:uLnTx/>
              <a:uFillTx/>
              <a:latin typeface="+mn-lt"/>
              <a:ea typeface="+mn-ea"/>
              <a:cs typeface="+mn-cs"/>
              <a:sym typeface="Wingdings" panose="05000000000000000000" pitchFamily="2" charset="2"/>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q"/>
              <a:defRPr/>
            </a:pPr>
            <a:r>
              <a:rPr kumimoji="0" lang="en-US" sz="2400" b="0" i="0" u="none" strike="noStrike" kern="1200" cap="none" spc="0" normalizeH="0" baseline="0" noProof="0" dirty="0" smtClean="0">
                <a:ln>
                  <a:noFill/>
                </a:ln>
                <a:solidFill>
                  <a:schemeClr val="bg2">
                    <a:lumMod val="50000"/>
                  </a:schemeClr>
                </a:solidFill>
                <a:effectLst/>
                <a:uLnTx/>
                <a:uFillTx/>
                <a:latin typeface="+mn-lt"/>
                <a:ea typeface="+mn-ea"/>
                <a:cs typeface="+mn-cs"/>
                <a:sym typeface="Wingdings" panose="05000000000000000000" pitchFamily="2" charset="2"/>
              </a:rPr>
              <a:t>1976  </a:t>
            </a:r>
            <a:r>
              <a:rPr kumimoji="0" lang="en-US" sz="2400" b="0" i="0" u="none" strike="noStrike" kern="1200" cap="none" spc="0" normalizeH="0" baseline="0" noProof="0" dirty="0" err="1" smtClean="0">
                <a:ln>
                  <a:noFill/>
                </a:ln>
                <a:solidFill>
                  <a:schemeClr val="bg2">
                    <a:lumMod val="50000"/>
                  </a:schemeClr>
                </a:solidFill>
                <a:effectLst/>
                <a:uLnTx/>
                <a:uFillTx/>
                <a:latin typeface="+mn-lt"/>
                <a:ea typeface="+mn-ea"/>
                <a:cs typeface="+mn-cs"/>
                <a:sym typeface="Wingdings" panose="05000000000000000000" pitchFamily="2" charset="2"/>
              </a:rPr>
              <a:t>Buku</a:t>
            </a:r>
            <a:r>
              <a:rPr kumimoji="0" lang="en-US" sz="2400" b="0" i="0" u="none" strike="noStrike" kern="1200" cap="none" spc="0" normalizeH="0" baseline="0" noProof="0" dirty="0" smtClean="0">
                <a:ln>
                  <a:noFill/>
                </a:ln>
                <a:solidFill>
                  <a:schemeClr val="bg2">
                    <a:lumMod val="50000"/>
                  </a:schemeClr>
                </a:solidFill>
                <a:effectLst/>
                <a:uLnTx/>
                <a:uFillTx/>
                <a:latin typeface="+mn-lt"/>
                <a:ea typeface="+mn-ea"/>
                <a:cs typeface="+mn-cs"/>
                <a:sym typeface="Wingdings" panose="05000000000000000000" pitchFamily="2" charset="2"/>
              </a:rPr>
              <a:t> “Computer Power and Human Reason (</a:t>
            </a:r>
            <a:r>
              <a:rPr kumimoji="0" lang="en-US" sz="2400" b="0" i="0" u="none" strike="noStrike" kern="1200" cap="none" spc="0" normalizeH="0" baseline="0" noProof="0" dirty="0" err="1" smtClean="0">
                <a:ln>
                  <a:noFill/>
                </a:ln>
                <a:solidFill>
                  <a:schemeClr val="bg2">
                    <a:lumMod val="50000"/>
                  </a:schemeClr>
                </a:solidFill>
                <a:effectLst/>
                <a:uLnTx/>
                <a:uFillTx/>
                <a:latin typeface="+mn-lt"/>
                <a:ea typeface="+mn-ea"/>
                <a:cs typeface="+mn-cs"/>
                <a:sym typeface="Wingdings" panose="05000000000000000000" pitchFamily="2" charset="2"/>
              </a:rPr>
              <a:t>hubungan</a:t>
            </a:r>
            <a:r>
              <a:rPr kumimoji="0" lang="en-US" sz="2400" b="0" i="0" u="none" strike="noStrike" kern="1200" cap="none" spc="0" normalizeH="0" baseline="0" noProof="0" dirty="0" smtClean="0">
                <a:ln>
                  <a:noFill/>
                </a:ln>
                <a:solidFill>
                  <a:schemeClr val="bg2">
                    <a:lumMod val="50000"/>
                  </a:schemeClr>
                </a:solidFill>
                <a:effectLst/>
                <a:uLnTx/>
                <a:uFillTx/>
                <a:latin typeface="+mn-lt"/>
                <a:ea typeface="+mn-ea"/>
                <a:cs typeface="+mn-cs"/>
                <a:sym typeface="Wingdings" panose="05000000000000000000" pitchFamily="2" charset="2"/>
              </a:rPr>
              <a:t> </a:t>
            </a:r>
            <a:r>
              <a:rPr kumimoji="0" lang="en-US" sz="2400" b="0" i="0" u="none" strike="noStrike" kern="1200" cap="none" spc="0" normalizeH="0" baseline="0" noProof="0" dirty="0" err="1" smtClean="0">
                <a:ln>
                  <a:noFill/>
                </a:ln>
                <a:solidFill>
                  <a:schemeClr val="bg2">
                    <a:lumMod val="50000"/>
                  </a:schemeClr>
                </a:solidFill>
                <a:effectLst/>
                <a:uLnTx/>
                <a:uFillTx/>
                <a:latin typeface="+mn-lt"/>
                <a:ea typeface="+mn-ea"/>
                <a:cs typeface="+mn-cs"/>
                <a:sym typeface="Wingdings" panose="05000000000000000000" pitchFamily="2" charset="2"/>
              </a:rPr>
              <a:t>antara</a:t>
            </a:r>
            <a:r>
              <a:rPr kumimoji="0" lang="en-US" sz="2400" b="0" i="0" u="none" strike="noStrike" kern="1200" cap="none" spc="0" normalizeH="0" baseline="0" noProof="0" dirty="0" smtClean="0">
                <a:ln>
                  <a:noFill/>
                </a:ln>
                <a:solidFill>
                  <a:schemeClr val="bg2">
                    <a:lumMod val="50000"/>
                  </a:schemeClr>
                </a:solidFill>
                <a:effectLst/>
                <a:uLnTx/>
                <a:uFillTx/>
                <a:latin typeface="+mn-lt"/>
                <a:ea typeface="+mn-ea"/>
                <a:cs typeface="+mn-cs"/>
                <a:sym typeface="Wingdings" panose="05000000000000000000" pitchFamily="2" charset="2"/>
              </a:rPr>
              <a:t> </a:t>
            </a:r>
            <a:r>
              <a:rPr kumimoji="0" lang="en-US" sz="2400" b="0" i="0" u="none" strike="noStrike" kern="1200" cap="none" spc="0" normalizeH="0" baseline="0" noProof="0" dirty="0" err="1" smtClean="0">
                <a:ln>
                  <a:noFill/>
                </a:ln>
                <a:solidFill>
                  <a:schemeClr val="bg2">
                    <a:lumMod val="50000"/>
                  </a:schemeClr>
                </a:solidFill>
                <a:effectLst/>
                <a:uLnTx/>
                <a:uFillTx/>
                <a:latin typeface="+mn-lt"/>
                <a:ea typeface="+mn-ea"/>
                <a:cs typeface="+mn-cs"/>
                <a:sym typeface="Wingdings" panose="05000000000000000000" pitchFamily="2" charset="2"/>
              </a:rPr>
              <a:t>manusia</a:t>
            </a:r>
            <a:r>
              <a:rPr kumimoji="0" lang="en-US" sz="2400" b="0" i="0" u="none" strike="noStrike" kern="1200" cap="none" spc="0" normalizeH="0" baseline="0" noProof="0" dirty="0" smtClean="0">
                <a:ln>
                  <a:noFill/>
                </a:ln>
                <a:solidFill>
                  <a:schemeClr val="bg2">
                    <a:lumMod val="50000"/>
                  </a:schemeClr>
                </a:solidFill>
                <a:effectLst/>
                <a:uLnTx/>
                <a:uFillTx/>
                <a:latin typeface="+mn-lt"/>
                <a:ea typeface="+mn-ea"/>
                <a:cs typeface="+mn-cs"/>
                <a:sym typeface="Wingdings" panose="05000000000000000000" pitchFamily="2" charset="2"/>
              </a:rPr>
              <a:t> </a:t>
            </a:r>
            <a:r>
              <a:rPr kumimoji="0" lang="en-US" sz="2400" b="0" i="0" u="none" strike="noStrike" kern="1200" cap="none" spc="0" normalizeH="0" baseline="0" noProof="0" dirty="0" err="1" smtClean="0">
                <a:ln>
                  <a:noFill/>
                </a:ln>
                <a:solidFill>
                  <a:schemeClr val="bg2">
                    <a:lumMod val="50000"/>
                  </a:schemeClr>
                </a:solidFill>
                <a:effectLst/>
                <a:uLnTx/>
                <a:uFillTx/>
                <a:latin typeface="+mn-lt"/>
                <a:ea typeface="+mn-ea"/>
                <a:cs typeface="+mn-cs"/>
                <a:sym typeface="Wingdings" panose="05000000000000000000" pitchFamily="2" charset="2"/>
              </a:rPr>
              <a:t>dengan</a:t>
            </a:r>
            <a:r>
              <a:rPr kumimoji="0" lang="en-US" sz="2400" b="0" i="0" u="none" strike="noStrike" kern="1200" cap="none" spc="0" normalizeH="0" baseline="0" noProof="0" dirty="0" smtClean="0">
                <a:ln>
                  <a:noFill/>
                </a:ln>
                <a:solidFill>
                  <a:schemeClr val="bg2">
                    <a:lumMod val="50000"/>
                  </a:schemeClr>
                </a:solidFill>
                <a:effectLst/>
                <a:uLnTx/>
                <a:uFillTx/>
                <a:latin typeface="+mn-lt"/>
                <a:ea typeface="+mn-ea"/>
                <a:cs typeface="+mn-cs"/>
                <a:sym typeface="Wingdings" panose="05000000000000000000" pitchFamily="2" charset="2"/>
              </a:rPr>
              <a:t> </a:t>
            </a:r>
            <a:r>
              <a:rPr kumimoji="0" lang="en-US" sz="2400" b="0" i="0" u="none" strike="noStrike" kern="1200" cap="none" spc="0" normalizeH="0" baseline="0" noProof="0" dirty="0" err="1" smtClean="0">
                <a:ln>
                  <a:noFill/>
                </a:ln>
                <a:solidFill>
                  <a:schemeClr val="bg2">
                    <a:lumMod val="50000"/>
                  </a:schemeClr>
                </a:solidFill>
                <a:effectLst/>
                <a:uLnTx/>
                <a:uFillTx/>
                <a:latin typeface="+mn-lt"/>
                <a:ea typeface="+mn-ea"/>
                <a:cs typeface="+mn-cs"/>
                <a:sym typeface="Wingdings" panose="05000000000000000000" pitchFamily="2" charset="2"/>
              </a:rPr>
              <a:t>mesin</a:t>
            </a:r>
            <a:r>
              <a:rPr kumimoji="0" lang="en-US" sz="2400" b="0" i="0" u="none" strike="noStrike" kern="1200" cap="none" spc="0" normalizeH="0" baseline="0" noProof="0" dirty="0" smtClean="0">
                <a:ln>
                  <a:noFill/>
                </a:ln>
                <a:solidFill>
                  <a:schemeClr val="bg2">
                    <a:lumMod val="50000"/>
                  </a:schemeClr>
                </a:solidFill>
                <a:effectLst/>
                <a:uLnTx/>
                <a:uFillTx/>
                <a:latin typeface="+mn-lt"/>
                <a:ea typeface="+mn-ea"/>
                <a:cs typeface="+mn-cs"/>
                <a:sym typeface="Wingdings" panose="05000000000000000000" pitchFamily="2" charset="2"/>
              </a:rPr>
              <a:t>)</a:t>
            </a:r>
            <a:endParaRPr kumimoji="0" lang="en-US" sz="2400" b="0" i="0" u="none" strike="noStrike" kern="1200" cap="none" spc="0" normalizeH="0" baseline="0" noProof="0" dirty="0" smtClean="0">
              <a:ln>
                <a:noFill/>
              </a:ln>
              <a:solidFill>
                <a:schemeClr val="bg2">
                  <a:lumMod val="50000"/>
                </a:schemeClr>
              </a:solidFill>
              <a:effectLst/>
              <a:uLnTx/>
              <a:uFillTx/>
              <a:latin typeface="+mn-lt"/>
              <a:ea typeface="+mn-ea"/>
              <a:cs typeface="+mn-cs"/>
              <a:sym typeface="Wingdings" panose="05000000000000000000" pitchFamily="2" charset="2"/>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Title 1"/>
          <p:cNvSpPr>
            <a:spLocks noGrp="1"/>
          </p:cNvSpPr>
          <p:nvPr>
            <p:ph type="title"/>
          </p:nvPr>
        </p:nvSpPr>
        <p:spPr>
          <a:ln/>
        </p:spPr>
        <p:txBody>
          <a:bodyPr vert="horz" wrap="square" lIns="91440" tIns="45720" rIns="91440" bIns="45720" anchor="ctr"/>
          <a:p>
            <a:endParaRPr lang="id-ID" altLang="x-none" dirty="0"/>
          </a:p>
        </p:txBody>
      </p:sp>
      <p:sp>
        <p:nvSpPr>
          <p:cNvPr id="38915" name="Content Placeholder 2"/>
          <p:cNvSpPr>
            <a:spLocks noGrp="1"/>
          </p:cNvSpPr>
          <p:nvPr>
            <p:ph idx="1"/>
          </p:nvPr>
        </p:nvSpPr>
        <p:spPr>
          <a:ln/>
        </p:spPr>
        <p:txBody>
          <a:bodyPr vert="horz" wrap="square" lIns="91440" tIns="45720" rIns="91440" bIns="45720" anchor="t"/>
          <a:p>
            <a:pPr lvl="1" eaLnBrk="1" hangingPunct="1">
              <a:buFont typeface="Wingdings" panose="05000000000000000000" pitchFamily="2" charset="2"/>
              <a:buChar char="q"/>
            </a:pPr>
            <a:r>
              <a:rPr lang="en-US" altLang="zh-CN" sz="2400" dirty="0">
                <a:solidFill>
                  <a:srgbClr val="3C3C3C"/>
                </a:solidFill>
                <a:sym typeface="Wingdings" panose="05000000000000000000" pitchFamily="2" charset="2"/>
              </a:rPr>
              <a:t>Walter Maner  kursus eksperimental mengenai “computer ethics” di tingkat universitas (1970 sampai pertengahan 1980)</a:t>
            </a:r>
            <a:endParaRPr lang="en-US" altLang="zh-CN" sz="2400" dirty="0">
              <a:solidFill>
                <a:srgbClr val="3C3C3C"/>
              </a:solidFill>
              <a:sym typeface="Wingdings" panose="05000000000000000000" pitchFamily="2" charset="2"/>
            </a:endParaRPr>
          </a:p>
          <a:p>
            <a:pPr lvl="1" eaLnBrk="1" hangingPunct="1">
              <a:buFont typeface="Wingdings" panose="05000000000000000000" pitchFamily="2" charset="2"/>
              <a:buChar char="q"/>
            </a:pPr>
            <a:r>
              <a:rPr lang="en-US" altLang="zh-CN" sz="2400" dirty="0">
                <a:solidFill>
                  <a:srgbClr val="3C3C3C"/>
                </a:solidFill>
                <a:sym typeface="Wingdings" panose="05000000000000000000" pitchFamily="2" charset="2"/>
              </a:rPr>
              <a:t>1978  Buku “Starter Kit in Computer Ethics”  material kurikulum dalam pengembangan pendidikan etika komputer di universitas.</a:t>
            </a:r>
            <a:endParaRPr lang="en-US" altLang="zh-CN" sz="2400" dirty="0">
              <a:solidFill>
                <a:srgbClr val="3C3C3C"/>
              </a:solidFill>
            </a:endParaRPr>
          </a:p>
          <a:p>
            <a:endParaRPr lang="id-ID"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3"/>
          <p:cNvSpPr>
            <a:spLocks noGrp="1"/>
          </p:cNvSpPr>
          <p:nvPr>
            <p:ph idx="1"/>
          </p:nvPr>
        </p:nvSpPr>
        <p:spPr>
          <a:xfrm>
            <a:off x="285750" y="428625"/>
            <a:ext cx="8286750" cy="6096000"/>
          </a:xfrm>
          <a:ln/>
        </p:spPr>
        <p:txBody>
          <a:bodyPr vert="horz" wrap="square" lIns="91440" tIns="45720" rIns="91440" bIns="45720" anchor="t"/>
          <a:p>
            <a:pPr eaLnBrk="1" hangingPunct="1">
              <a:buNone/>
            </a:pPr>
            <a:r>
              <a:rPr lang="en-US" altLang="zh-CN" dirty="0">
                <a:solidFill>
                  <a:srgbClr val="FF0000"/>
                </a:solidFill>
              </a:rPr>
              <a:t>ERA 1980-AN</a:t>
            </a:r>
            <a:endParaRPr lang="en-US" altLang="zh-CN" dirty="0">
              <a:solidFill>
                <a:srgbClr val="FF0000"/>
              </a:solidFill>
            </a:endParaRPr>
          </a:p>
          <a:p>
            <a:pPr eaLnBrk="1" hangingPunct="1">
              <a:buFont typeface="Wingdings" panose="05000000000000000000" pitchFamily="2" charset="2"/>
              <a:buNone/>
            </a:pPr>
            <a:r>
              <a:rPr lang="en-US" altLang="zh-CN" dirty="0"/>
              <a:t>	</a:t>
            </a:r>
            <a:r>
              <a:rPr lang="en-US" altLang="zh-CN" sz="2400" dirty="0">
                <a:solidFill>
                  <a:srgbClr val="3C3C3C"/>
                </a:solidFill>
              </a:rPr>
              <a:t>Kemunculan kejahatan komputer (virus, unautorizhed login, etc)</a:t>
            </a:r>
            <a:endParaRPr lang="en-US" altLang="zh-CN" sz="2400" i="1" dirty="0">
              <a:solidFill>
                <a:srgbClr val="3C3C3C"/>
              </a:solidFill>
            </a:endParaRPr>
          </a:p>
          <a:p>
            <a:pPr eaLnBrk="1" hangingPunct="1"/>
            <a:r>
              <a:rPr lang="en-US" altLang="zh-CN" sz="2400" dirty="0">
                <a:solidFill>
                  <a:srgbClr val="3C3C3C"/>
                </a:solidFill>
              </a:rPr>
              <a:t>Studi berkembang menjadi suatu diskusi serius tentang masalah etika komputer. Lahirlah buku “Computer Ethics” (Johnson,1985)</a:t>
            </a:r>
            <a:endParaRPr lang="id-ID" altLang="en-US" sz="2400" dirty="0">
              <a:solidFill>
                <a:srgbClr val="3C3C3C"/>
              </a:solidFill>
            </a:endParaRPr>
          </a:p>
          <a:p>
            <a:pPr eaLnBrk="1" hangingPunct="1">
              <a:buNone/>
            </a:pPr>
            <a:endParaRPr lang="en-US" altLang="zh-CN" dirty="0">
              <a:solidFill>
                <a:srgbClr val="3C3C3C"/>
              </a:solidFill>
            </a:endParaRPr>
          </a:p>
          <a:p>
            <a:pPr lvl="1" eaLnBrk="1" hangingPunct="1">
              <a:lnSpc>
                <a:spcPct val="90000"/>
              </a:lnSpc>
              <a:buFont typeface="Wingdings" panose="05000000000000000000" pitchFamily="2" charset="2"/>
              <a:buChar char="v"/>
            </a:pPr>
            <a:r>
              <a:rPr lang="en-US" altLang="zh-CN" sz="1800" dirty="0">
                <a:solidFill>
                  <a:srgbClr val="3C3C3C"/>
                </a:solidFill>
                <a:sym typeface="Wingdings" panose="05000000000000000000" pitchFamily="2" charset="2"/>
              </a:rPr>
              <a:t>Pembahasan computer-enabled crime atau kejahatan komputer, masalah yang disebabkan kegagalan sistem komputer, invasi keleluasaan pribadi melalui database komputer dan perkara pengadilan mengenai kepemilikan perangkat lunak.</a:t>
            </a:r>
            <a:endParaRPr lang="en-US" altLang="zh-CN" sz="1800" dirty="0">
              <a:solidFill>
                <a:srgbClr val="3C3C3C"/>
              </a:solidFill>
              <a:sym typeface="Wingdings" panose="05000000000000000000" pitchFamily="2" charset="2"/>
            </a:endParaRPr>
          </a:p>
          <a:p>
            <a:pPr lvl="1" eaLnBrk="1" hangingPunct="1">
              <a:lnSpc>
                <a:spcPct val="90000"/>
              </a:lnSpc>
              <a:buFont typeface="Wingdings" panose="05000000000000000000" pitchFamily="2" charset="2"/>
              <a:buChar char="v"/>
            </a:pPr>
            <a:r>
              <a:rPr lang="en-US" altLang="zh-CN" sz="1800" dirty="0">
                <a:solidFill>
                  <a:srgbClr val="3C3C3C"/>
                </a:solidFill>
                <a:sym typeface="Wingdings" panose="05000000000000000000" pitchFamily="2" charset="2"/>
              </a:rPr>
              <a:t>Etika komputer  suatu disiplin ilmu</a:t>
            </a:r>
            <a:endParaRPr lang="en-US" altLang="zh-CN" sz="1800" dirty="0">
              <a:solidFill>
                <a:srgbClr val="3C3C3C"/>
              </a:solidFill>
              <a:sym typeface="Wingdings" panose="05000000000000000000" pitchFamily="2" charset="2"/>
            </a:endParaRPr>
          </a:p>
          <a:p>
            <a:pPr lvl="1" eaLnBrk="1" hangingPunct="1">
              <a:lnSpc>
                <a:spcPct val="90000"/>
              </a:lnSpc>
              <a:buFont typeface="Wingdings" panose="05000000000000000000" pitchFamily="2" charset="2"/>
              <a:buChar char="v"/>
            </a:pPr>
            <a:r>
              <a:rPr lang="en-US" altLang="zh-CN" sz="1800" dirty="0">
                <a:solidFill>
                  <a:srgbClr val="3C3C3C"/>
                </a:solidFill>
                <a:sym typeface="Wingdings" panose="05000000000000000000" pitchFamily="2" charset="2"/>
              </a:rPr>
              <a:t>Pertengahan 80an  James Moor  artikel “What is Computer Ethics?”</a:t>
            </a:r>
            <a:endParaRPr lang="en-US" altLang="zh-CN" sz="1800" dirty="0">
              <a:solidFill>
                <a:srgbClr val="3C3C3C"/>
              </a:solidFill>
              <a:sym typeface="Wingdings" panose="05000000000000000000" pitchFamily="2" charset="2"/>
            </a:endParaRPr>
          </a:p>
          <a:p>
            <a:pPr lvl="1" eaLnBrk="1" hangingPunct="1">
              <a:lnSpc>
                <a:spcPct val="90000"/>
              </a:lnSpc>
              <a:buFont typeface="Wingdings" panose="05000000000000000000" pitchFamily="2" charset="2"/>
              <a:buChar char="v"/>
            </a:pPr>
            <a:r>
              <a:rPr lang="en-US" altLang="zh-CN" sz="1800" dirty="0">
                <a:solidFill>
                  <a:srgbClr val="3C3C3C"/>
                </a:solidFill>
                <a:sym typeface="Wingdings" panose="05000000000000000000" pitchFamily="2" charset="2"/>
              </a:rPr>
              <a:t>Deborah Johnson  buku teks “Computer Ethics”</a:t>
            </a:r>
            <a:endParaRPr lang="en-US" altLang="zh-CN" sz="1800" dirty="0">
              <a:solidFill>
                <a:srgbClr val="3C3C3C"/>
              </a:solidFill>
            </a:endParaRPr>
          </a:p>
          <a:p>
            <a:pPr eaLnBrk="1" hangingPunct="1"/>
            <a:endParaRPr lang="en-US" altLang="zh-CN"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itle 1"/>
          <p:cNvSpPr>
            <a:spLocks noGrp="1"/>
          </p:cNvSpPr>
          <p:nvPr>
            <p:ph type="title"/>
          </p:nvPr>
        </p:nvSpPr>
        <p:spPr>
          <a:ln/>
        </p:spPr>
        <p:txBody>
          <a:bodyPr vert="horz" wrap="square" lIns="91440" tIns="45720" rIns="91440" bIns="45720" anchor="ctr"/>
          <a:p>
            <a:pPr eaLnBrk="1" hangingPunct="1"/>
            <a:endParaRPr lang="id-ID" altLang="en-US" dirty="0"/>
          </a:p>
        </p:txBody>
      </p:sp>
      <p:pic>
        <p:nvPicPr>
          <p:cNvPr id="13315" name="Content Placeholder 3"/>
          <p:cNvPicPr>
            <a:picLocks noGrp="1" noChangeAspect="1"/>
          </p:cNvPicPr>
          <p:nvPr>
            <p:ph idx="1"/>
          </p:nvPr>
        </p:nvPicPr>
        <p:blipFill>
          <a:blip r:embed="rId1"/>
          <a:srcRect/>
          <a:stretch>
            <a:fillRect/>
          </a:stretch>
        </p:blipFill>
        <p:spPr>
          <a:xfrm>
            <a:off x="1143000" y="1752600"/>
            <a:ext cx="6632575" cy="3962400"/>
          </a:xfrm>
          <a:ln/>
        </p:spPr>
      </p:pic>
      <p:sp>
        <p:nvSpPr>
          <p:cNvPr id="13316" name="Rectangle 4"/>
          <p:cNvSpPr/>
          <p:nvPr/>
        </p:nvSpPr>
        <p:spPr>
          <a:xfrm>
            <a:off x="685800" y="5867400"/>
            <a:ext cx="5029200" cy="923925"/>
          </a:xfrm>
          <a:prstGeom prst="rect">
            <a:avLst/>
          </a:prstGeom>
          <a:noFill/>
          <a:ln w="9525">
            <a:noFill/>
          </a:ln>
        </p:spPr>
        <p:txBody>
          <a:bodyPr>
            <a:spAutoFit/>
          </a:bodyPr>
          <a:p>
            <a:r>
              <a:rPr lang="id-ID" altLang="en-US" dirty="0">
                <a:latin typeface="Arial" panose="020B0604020202020204" pitchFamily="34" charset="0"/>
                <a:ea typeface="SimSun" panose="02010600030101010101" pitchFamily="2" charset="-122"/>
                <a:hlinkClick r:id="rId2"/>
              </a:rPr>
              <a:t>http://isparmo.web.id/2016/11/21/data-statistik-pengguna-internet-indonesia-2016/</a:t>
            </a:r>
            <a:endParaRPr lang="id-ID" altLang="en-US" dirty="0">
              <a:latin typeface="Arial" panose="020B0604020202020204" pitchFamily="34" charset="0"/>
              <a:ea typeface="SimSun" panose="02010600030101010101" pitchFamily="2" charset="-122"/>
            </a:endParaRPr>
          </a:p>
          <a:p>
            <a:endParaRPr lang="id-ID" altLang="en-US" dirty="0">
              <a:latin typeface="Arial" panose="020B0604020202020204" pitchFamily="34" charset="0"/>
              <a:ea typeface="SimSun"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3"/>
          <p:cNvSpPr>
            <a:spLocks noGrp="1"/>
          </p:cNvSpPr>
          <p:nvPr>
            <p:ph idx="1"/>
          </p:nvPr>
        </p:nvSpPr>
        <p:spPr>
          <a:xfrm>
            <a:off x="357188" y="500063"/>
            <a:ext cx="8215312" cy="6024562"/>
          </a:xfrm>
          <a:ln/>
        </p:spPr>
        <p:txBody>
          <a:bodyPr vert="horz" wrap="square" lIns="91440" tIns="45720" rIns="91440" bIns="45720" anchor="t"/>
          <a:p>
            <a:pPr eaLnBrk="1" hangingPunct="1">
              <a:buNone/>
            </a:pPr>
            <a:r>
              <a:rPr lang="en-US" altLang="zh-CN" dirty="0">
                <a:solidFill>
                  <a:srgbClr val="FF0000"/>
                </a:solidFill>
              </a:rPr>
              <a:t>ERA 1990-AN SAMPAI SEKARANG</a:t>
            </a:r>
            <a:endParaRPr lang="en-US" altLang="zh-CN" dirty="0">
              <a:solidFill>
                <a:srgbClr val="FF0000"/>
              </a:solidFill>
            </a:endParaRPr>
          </a:p>
          <a:p>
            <a:pPr eaLnBrk="1" hangingPunct="1">
              <a:buFont typeface="Wingdings" panose="05000000000000000000" pitchFamily="2" charset="2"/>
              <a:buNone/>
            </a:pPr>
            <a:r>
              <a:rPr lang="en-US" altLang="zh-CN" dirty="0"/>
              <a:t>	</a:t>
            </a:r>
            <a:r>
              <a:rPr lang="en-US" altLang="zh-CN" sz="2400" dirty="0">
                <a:solidFill>
                  <a:srgbClr val="161616"/>
                </a:solidFill>
              </a:rPr>
              <a:t>Implikasi pada bisnis yang semakin meluas akibat dari kejahatan komputer, membuat lahirnya forum-forum yang peduli pada masalah tersebut.</a:t>
            </a:r>
            <a:endParaRPr lang="en-US" altLang="zh-CN" sz="2400" dirty="0">
              <a:solidFill>
                <a:srgbClr val="161616"/>
              </a:solidFill>
            </a:endParaRPr>
          </a:p>
          <a:p>
            <a:pPr eaLnBrk="1" hangingPunct="1">
              <a:buFont typeface="Wingdings" panose="05000000000000000000" pitchFamily="2" charset="2"/>
              <a:buNone/>
            </a:pPr>
            <a:r>
              <a:rPr lang="en-US" altLang="zh-CN" sz="2400" i="1" dirty="0">
                <a:solidFill>
                  <a:srgbClr val="161616"/>
                </a:solidFill>
              </a:rPr>
              <a:t>	(ETHICOMP by Simon Rogerson, CEPE by Jeroe van Hoven etc)</a:t>
            </a:r>
            <a:r>
              <a:rPr lang="id-ID" altLang="en-US" sz="2400" i="1" dirty="0">
                <a:solidFill>
                  <a:srgbClr val="161616"/>
                </a:solidFill>
              </a:rPr>
              <a:t>.</a:t>
            </a:r>
            <a:endParaRPr lang="id-ID" altLang="en-US" sz="2400" i="1" dirty="0">
              <a:solidFill>
                <a:srgbClr val="161616"/>
              </a:solidFill>
            </a:endParaRPr>
          </a:p>
          <a:p>
            <a:pPr eaLnBrk="1" hangingPunct="1">
              <a:buFont typeface="Wingdings" panose="05000000000000000000" pitchFamily="2" charset="2"/>
              <a:buNone/>
            </a:pPr>
            <a:endParaRPr lang="id-ID" altLang="en-US" sz="2400" i="1" dirty="0">
              <a:solidFill>
                <a:srgbClr val="161616"/>
              </a:solidFill>
            </a:endParaRPr>
          </a:p>
          <a:p>
            <a:pPr lvl="1" eaLnBrk="1" hangingPunct="1">
              <a:buFont typeface="Wingdings" panose="05000000000000000000" pitchFamily="2" charset="2"/>
              <a:buChar char="§"/>
            </a:pPr>
            <a:r>
              <a:rPr lang="en-US" altLang="zh-CN" sz="2400" dirty="0">
                <a:solidFill>
                  <a:srgbClr val="161616"/>
                </a:solidFill>
                <a:sym typeface="Wingdings" panose="05000000000000000000" pitchFamily="2" charset="2"/>
              </a:rPr>
              <a:t>Donald Gotterban, Keith Miller, Simon Rogerson, Dianne Martin</a:t>
            </a:r>
            <a:endParaRPr lang="en-US" altLang="zh-CN" sz="2400" dirty="0">
              <a:solidFill>
                <a:srgbClr val="161616"/>
              </a:solidFill>
              <a:sym typeface="Wingdings" panose="05000000000000000000" pitchFamily="2" charset="2"/>
            </a:endParaRPr>
          </a:p>
          <a:p>
            <a:pPr lvl="1" eaLnBrk="1" hangingPunct="1">
              <a:buFont typeface="Wingdings" panose="05000000000000000000" pitchFamily="2" charset="2"/>
              <a:buChar char="§"/>
            </a:pPr>
            <a:r>
              <a:rPr lang="en-US" altLang="zh-CN" sz="2400" dirty="0">
                <a:solidFill>
                  <a:srgbClr val="161616"/>
                </a:solidFill>
                <a:sym typeface="Wingdings" panose="05000000000000000000" pitchFamily="2" charset="2"/>
              </a:rPr>
              <a:t>Etika Komputer menjadi salah satu bidang ilmu utama pada banyak riset dan perguruan tinggi di dunia yang akan terus dikembangkan mengikuti perkembangan komputer itu sendiri.</a:t>
            </a:r>
            <a:endParaRPr lang="en-US" altLang="zh-CN" sz="2400" dirty="0">
              <a:solidFill>
                <a:srgbClr val="161616"/>
              </a:solidFill>
              <a:sym typeface="Wingdings" panose="05000000000000000000" pitchFamily="2" charset="2"/>
            </a:endParaRPr>
          </a:p>
          <a:p>
            <a:pPr eaLnBrk="1" hangingPunct="1">
              <a:buFont typeface="Wingdings" panose="05000000000000000000" pitchFamily="2" charset="2"/>
              <a:buChar char="§"/>
            </a:pPr>
            <a:endParaRPr lang="en-US" altLang="zh-CN" sz="2400" i="1" dirty="0">
              <a:solidFill>
                <a:srgbClr val="3C3C3C"/>
              </a:solidFill>
            </a:endParaRP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noChangeArrowheads="1"/>
          </p:cNvSpPr>
          <p:nvPr>
            <p:ph type="title"/>
          </p:nvPr>
        </p:nvSpPr>
        <p:spPr>
          <a:xfrm>
            <a:off x="1000125" y="285750"/>
            <a:ext cx="7358063" cy="492125"/>
          </a:xfrm>
        </p:spPr>
        <p:txBody>
          <a:bodyPr vert="horz" wrap="square" lIns="91440" tIns="45720" rIns="91440" bIns="45720" numCol="1" rtlCol="0" anchor="ctr" anchorCtr="0" compatLnSpc="1">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800" b="0" i="0" u="none" strike="noStrike" kern="1200" cap="none" spc="-100" normalizeH="0" baseline="0" noProof="0" dirty="0" err="1">
                <a:ln>
                  <a:noFill/>
                </a:ln>
                <a:solidFill>
                  <a:schemeClr val="bg2">
                    <a:lumMod val="50000"/>
                  </a:schemeClr>
                </a:solidFill>
                <a:effectLst/>
                <a:uLnTx/>
                <a:uFillTx/>
                <a:latin typeface="+mj-lt"/>
                <a:ea typeface="+mj-ea"/>
                <a:cs typeface="+mj-cs"/>
              </a:rPr>
              <a:t>Tokoh-Tokoh</a:t>
            </a:r>
            <a:r>
              <a:rPr kumimoji="0" lang="en-US" sz="2800" b="0" i="0" u="none" strike="noStrike" kern="1200" cap="none" spc="-100" normalizeH="0" baseline="0" noProof="0" dirty="0">
                <a:ln>
                  <a:noFill/>
                </a:ln>
                <a:solidFill>
                  <a:schemeClr val="bg2">
                    <a:lumMod val="50000"/>
                  </a:schemeClr>
                </a:solidFill>
                <a:effectLst/>
                <a:uLnTx/>
                <a:uFillTx/>
                <a:latin typeface="+mj-lt"/>
                <a:ea typeface="+mj-ea"/>
                <a:cs typeface="+mj-cs"/>
              </a:rPr>
              <a:t> </a:t>
            </a:r>
            <a:r>
              <a:rPr kumimoji="0" lang="en-US" sz="2800" b="0" i="0" u="none" strike="noStrike" kern="1200" cap="none" spc="-100" normalizeH="0" baseline="0" noProof="0" dirty="0" err="1">
                <a:ln>
                  <a:noFill/>
                </a:ln>
                <a:solidFill>
                  <a:schemeClr val="bg2">
                    <a:lumMod val="50000"/>
                  </a:schemeClr>
                </a:solidFill>
                <a:effectLst/>
                <a:uLnTx/>
                <a:uFillTx/>
                <a:latin typeface="+mj-lt"/>
                <a:ea typeface="+mj-ea"/>
                <a:cs typeface="+mj-cs"/>
              </a:rPr>
              <a:t>Pelopor</a:t>
            </a:r>
            <a:r>
              <a:rPr kumimoji="0" lang="en-US" sz="2800" b="0" i="0" u="none" strike="noStrike" kern="1200" cap="none" spc="-100" normalizeH="0" baseline="0" noProof="0" dirty="0">
                <a:ln>
                  <a:noFill/>
                </a:ln>
                <a:solidFill>
                  <a:schemeClr val="bg2">
                    <a:lumMod val="50000"/>
                  </a:schemeClr>
                </a:solidFill>
                <a:effectLst/>
                <a:uLnTx/>
                <a:uFillTx/>
                <a:latin typeface="+mj-lt"/>
                <a:ea typeface="+mj-ea"/>
                <a:cs typeface="+mj-cs"/>
              </a:rPr>
              <a:t> </a:t>
            </a:r>
            <a:r>
              <a:rPr kumimoji="0" lang="en-US" sz="2800" b="0" i="0" u="none" strike="noStrike" kern="1200" cap="none" spc="-100" normalizeH="0" baseline="0" noProof="0" dirty="0" err="1">
                <a:ln>
                  <a:noFill/>
                </a:ln>
                <a:solidFill>
                  <a:schemeClr val="bg2">
                    <a:lumMod val="50000"/>
                  </a:schemeClr>
                </a:solidFill>
                <a:effectLst/>
                <a:uLnTx/>
                <a:uFillTx/>
                <a:latin typeface="+mj-lt"/>
                <a:ea typeface="+mj-ea"/>
                <a:cs typeface="+mj-cs"/>
              </a:rPr>
              <a:t>Etika</a:t>
            </a:r>
            <a:r>
              <a:rPr kumimoji="0" lang="en-US" sz="2800" b="0" i="0" u="none" strike="noStrike" kern="1200" cap="none" spc="-100" normalizeH="0" baseline="0" noProof="0" dirty="0">
                <a:ln>
                  <a:noFill/>
                </a:ln>
                <a:solidFill>
                  <a:schemeClr val="bg2">
                    <a:lumMod val="50000"/>
                  </a:schemeClr>
                </a:solidFill>
                <a:effectLst/>
                <a:uLnTx/>
                <a:uFillTx/>
                <a:latin typeface="+mj-lt"/>
                <a:ea typeface="+mj-ea"/>
                <a:cs typeface="+mj-cs"/>
              </a:rPr>
              <a:t> </a:t>
            </a:r>
            <a:r>
              <a:rPr kumimoji="0" lang="en-US" sz="2800" b="0" i="0" u="none" strike="noStrike" kern="1200" cap="none" spc="-100" normalizeH="0" baseline="0" noProof="0" dirty="0" err="1">
                <a:ln>
                  <a:noFill/>
                </a:ln>
                <a:solidFill>
                  <a:schemeClr val="bg2">
                    <a:lumMod val="50000"/>
                  </a:schemeClr>
                </a:solidFill>
                <a:effectLst/>
                <a:uLnTx/>
                <a:uFillTx/>
                <a:latin typeface="+mj-lt"/>
                <a:ea typeface="+mj-ea"/>
                <a:cs typeface="+mj-cs"/>
              </a:rPr>
              <a:t>Komputer</a:t>
            </a:r>
            <a:endParaRPr kumimoji="0" lang="en-US" sz="2800" b="0" i="0" u="none" strike="noStrike" kern="1200" cap="none" spc="-100" normalizeH="0" baseline="0" noProof="0" dirty="0">
              <a:ln>
                <a:noFill/>
              </a:ln>
              <a:solidFill>
                <a:schemeClr val="bg2">
                  <a:lumMod val="50000"/>
                </a:schemeClr>
              </a:solidFill>
              <a:effectLst/>
              <a:uLnTx/>
              <a:uFillTx/>
              <a:latin typeface="+mj-lt"/>
              <a:ea typeface="+mj-ea"/>
              <a:cs typeface="+mj-cs"/>
            </a:endParaRPr>
          </a:p>
        </p:txBody>
      </p:sp>
      <p:sp>
        <p:nvSpPr>
          <p:cNvPr id="41987" name="Rectangle 4"/>
          <p:cNvSpPr/>
          <p:nvPr/>
        </p:nvSpPr>
        <p:spPr>
          <a:xfrm>
            <a:off x="2643188" y="1143000"/>
            <a:ext cx="1371600" cy="685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x-none" dirty="0">
                <a:latin typeface="Arial" panose="020B0604020202020204" pitchFamily="34" charset="0"/>
                <a:ea typeface="SimSun" panose="02010600030101010101" pitchFamily="2" charset="-122"/>
              </a:rPr>
              <a:t>1950an</a:t>
            </a:r>
            <a:endParaRPr lang="en-US" altLang="x-none" dirty="0">
              <a:latin typeface="Arial" panose="020B0604020202020204" pitchFamily="34" charset="0"/>
              <a:ea typeface="SimSun" panose="02010600030101010101" pitchFamily="2" charset="-122"/>
            </a:endParaRPr>
          </a:p>
        </p:txBody>
      </p:sp>
      <p:sp>
        <p:nvSpPr>
          <p:cNvPr id="41988" name="Rectangle 5"/>
          <p:cNvSpPr/>
          <p:nvPr/>
        </p:nvSpPr>
        <p:spPr>
          <a:xfrm>
            <a:off x="4014788" y="1143000"/>
            <a:ext cx="2590800" cy="685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x-none" dirty="0">
                <a:latin typeface="Arial" panose="020B0604020202020204" pitchFamily="34" charset="0"/>
                <a:ea typeface="SimSun" panose="02010600030101010101" pitchFamily="2" charset="-122"/>
              </a:rPr>
              <a:t>Norbert Wiener</a:t>
            </a:r>
            <a:endParaRPr lang="en-US" altLang="x-none" dirty="0">
              <a:latin typeface="Arial" panose="020B0604020202020204" pitchFamily="34" charset="0"/>
              <a:ea typeface="SimSun" panose="02010600030101010101" pitchFamily="2" charset="-122"/>
            </a:endParaRPr>
          </a:p>
        </p:txBody>
      </p:sp>
      <p:sp>
        <p:nvSpPr>
          <p:cNvPr id="41989" name="Rectangle 6"/>
          <p:cNvSpPr/>
          <p:nvPr/>
        </p:nvSpPr>
        <p:spPr>
          <a:xfrm>
            <a:off x="2643188" y="2133600"/>
            <a:ext cx="1371600" cy="838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x-none" dirty="0">
                <a:latin typeface="Arial" panose="020B0604020202020204" pitchFamily="34" charset="0"/>
                <a:ea typeface="SimSun" panose="02010600030101010101" pitchFamily="2" charset="-122"/>
              </a:rPr>
              <a:t>1960an</a:t>
            </a:r>
            <a:endParaRPr lang="en-US" altLang="x-none" dirty="0">
              <a:latin typeface="Arial" panose="020B0604020202020204" pitchFamily="34" charset="0"/>
              <a:ea typeface="SimSun" panose="02010600030101010101" pitchFamily="2" charset="-122"/>
            </a:endParaRPr>
          </a:p>
        </p:txBody>
      </p:sp>
      <p:sp>
        <p:nvSpPr>
          <p:cNvPr id="41990" name="Rectangle 7"/>
          <p:cNvSpPr/>
          <p:nvPr/>
        </p:nvSpPr>
        <p:spPr>
          <a:xfrm>
            <a:off x="4014788" y="2133600"/>
            <a:ext cx="2590800" cy="838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x-none" dirty="0">
                <a:latin typeface="Arial" panose="020B0604020202020204" pitchFamily="34" charset="0"/>
                <a:ea typeface="SimSun" panose="02010600030101010101" pitchFamily="2" charset="-122"/>
              </a:rPr>
              <a:t>Donn Parker </a:t>
            </a:r>
            <a:endParaRPr lang="en-US" altLang="x-none" dirty="0">
              <a:latin typeface="Arial" panose="020B0604020202020204" pitchFamily="34" charset="0"/>
              <a:ea typeface="SimSun" panose="02010600030101010101" pitchFamily="2" charset="-122"/>
            </a:endParaRPr>
          </a:p>
          <a:p>
            <a:pPr algn="ctr"/>
            <a:r>
              <a:rPr lang="en-US" altLang="x-none" dirty="0">
                <a:latin typeface="Arial" panose="020B0604020202020204" pitchFamily="34" charset="0"/>
                <a:ea typeface="SimSun" panose="02010600030101010101" pitchFamily="2" charset="-122"/>
              </a:rPr>
              <a:t>(SRI Internasional</a:t>
            </a:r>
            <a:endParaRPr lang="en-US" altLang="x-none" dirty="0">
              <a:latin typeface="Arial" panose="020B0604020202020204" pitchFamily="34" charset="0"/>
              <a:ea typeface="SimSun" panose="02010600030101010101" pitchFamily="2" charset="-122"/>
            </a:endParaRPr>
          </a:p>
          <a:p>
            <a:pPr algn="ctr"/>
            <a:r>
              <a:rPr lang="en-US" altLang="x-none" dirty="0">
                <a:latin typeface="Arial" panose="020B0604020202020204" pitchFamily="34" charset="0"/>
                <a:ea typeface="SimSun" panose="02010600030101010101" pitchFamily="2" charset="-122"/>
              </a:rPr>
              <a:t>Menlo Park California)</a:t>
            </a:r>
            <a:endParaRPr lang="en-US" altLang="x-none" dirty="0">
              <a:latin typeface="Arial" panose="020B0604020202020204" pitchFamily="34" charset="0"/>
              <a:ea typeface="SimSun" panose="02010600030101010101" pitchFamily="2" charset="-122"/>
            </a:endParaRPr>
          </a:p>
        </p:txBody>
      </p:sp>
      <p:sp>
        <p:nvSpPr>
          <p:cNvPr id="41991" name="Rectangle 8"/>
          <p:cNvSpPr/>
          <p:nvPr/>
        </p:nvSpPr>
        <p:spPr>
          <a:xfrm>
            <a:off x="2643188" y="3276600"/>
            <a:ext cx="1371600" cy="609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x-none" dirty="0">
                <a:latin typeface="Arial" panose="020B0604020202020204" pitchFamily="34" charset="0"/>
                <a:ea typeface="SimSun" panose="02010600030101010101" pitchFamily="2" charset="-122"/>
              </a:rPr>
              <a:t>1970an</a:t>
            </a:r>
            <a:endParaRPr lang="en-US" altLang="x-none" dirty="0">
              <a:latin typeface="Arial" panose="020B0604020202020204" pitchFamily="34" charset="0"/>
              <a:ea typeface="SimSun" panose="02010600030101010101" pitchFamily="2" charset="-122"/>
            </a:endParaRPr>
          </a:p>
        </p:txBody>
      </p:sp>
      <p:sp>
        <p:nvSpPr>
          <p:cNvPr id="41992" name="Rectangle 9"/>
          <p:cNvSpPr/>
          <p:nvPr/>
        </p:nvSpPr>
        <p:spPr>
          <a:xfrm>
            <a:off x="4014788" y="3276600"/>
            <a:ext cx="2590800" cy="609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x-none" dirty="0">
                <a:latin typeface="Arial" panose="020B0604020202020204" pitchFamily="34" charset="0"/>
                <a:ea typeface="SimSun" panose="02010600030101010101" pitchFamily="2" charset="-122"/>
              </a:rPr>
              <a:t>J. Weizenbaum</a:t>
            </a:r>
            <a:endParaRPr lang="en-US" altLang="x-none" dirty="0">
              <a:latin typeface="Arial" panose="020B0604020202020204" pitchFamily="34" charset="0"/>
              <a:ea typeface="SimSun" panose="02010600030101010101" pitchFamily="2" charset="-122"/>
            </a:endParaRPr>
          </a:p>
          <a:p>
            <a:pPr algn="ctr"/>
            <a:r>
              <a:rPr lang="en-US" altLang="x-none" dirty="0">
                <a:latin typeface="Arial" panose="020B0604020202020204" pitchFamily="34" charset="0"/>
                <a:ea typeface="SimSun" panose="02010600030101010101" pitchFamily="2" charset="-122"/>
              </a:rPr>
              <a:t>Walter Maner</a:t>
            </a:r>
            <a:endParaRPr lang="en-US" altLang="x-none" dirty="0">
              <a:latin typeface="Arial" panose="020B0604020202020204" pitchFamily="34" charset="0"/>
              <a:ea typeface="SimSun" panose="02010600030101010101" pitchFamily="2" charset="-122"/>
            </a:endParaRPr>
          </a:p>
        </p:txBody>
      </p:sp>
      <p:sp>
        <p:nvSpPr>
          <p:cNvPr id="41993" name="Rectangle 10"/>
          <p:cNvSpPr/>
          <p:nvPr/>
        </p:nvSpPr>
        <p:spPr>
          <a:xfrm>
            <a:off x="2643188" y="4191000"/>
            <a:ext cx="1371600" cy="609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x-none" dirty="0">
                <a:latin typeface="Arial" panose="020B0604020202020204" pitchFamily="34" charset="0"/>
                <a:ea typeface="SimSun" panose="02010600030101010101" pitchFamily="2" charset="-122"/>
              </a:rPr>
              <a:t>1980an</a:t>
            </a:r>
            <a:endParaRPr lang="en-US" altLang="x-none" dirty="0">
              <a:latin typeface="Arial" panose="020B0604020202020204" pitchFamily="34" charset="0"/>
              <a:ea typeface="SimSun" panose="02010600030101010101" pitchFamily="2" charset="-122"/>
            </a:endParaRPr>
          </a:p>
        </p:txBody>
      </p:sp>
      <p:sp>
        <p:nvSpPr>
          <p:cNvPr id="41994" name="Rectangle 11"/>
          <p:cNvSpPr/>
          <p:nvPr/>
        </p:nvSpPr>
        <p:spPr>
          <a:xfrm>
            <a:off x="4014788" y="4191000"/>
            <a:ext cx="2590800" cy="609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x-none" dirty="0">
                <a:latin typeface="Arial" panose="020B0604020202020204" pitchFamily="34" charset="0"/>
                <a:ea typeface="SimSun" panose="02010600030101010101" pitchFamily="2" charset="-122"/>
              </a:rPr>
              <a:t>James Moor</a:t>
            </a:r>
            <a:endParaRPr lang="en-US" altLang="x-none" dirty="0">
              <a:latin typeface="Arial" panose="020B0604020202020204" pitchFamily="34" charset="0"/>
              <a:ea typeface="SimSun" panose="02010600030101010101" pitchFamily="2" charset="-122"/>
            </a:endParaRPr>
          </a:p>
          <a:p>
            <a:pPr algn="ctr"/>
            <a:r>
              <a:rPr lang="en-US" altLang="x-none" dirty="0">
                <a:latin typeface="Arial" panose="020B0604020202020204" pitchFamily="34" charset="0"/>
                <a:ea typeface="SimSun" panose="02010600030101010101" pitchFamily="2" charset="-122"/>
              </a:rPr>
              <a:t>(Dartmouth College)</a:t>
            </a:r>
            <a:endParaRPr lang="en-US" altLang="x-none" dirty="0">
              <a:latin typeface="Arial" panose="020B0604020202020204" pitchFamily="34" charset="0"/>
              <a:ea typeface="SimSun" panose="02010600030101010101" pitchFamily="2" charset="-122"/>
            </a:endParaRPr>
          </a:p>
        </p:txBody>
      </p:sp>
      <p:sp>
        <p:nvSpPr>
          <p:cNvPr id="41995" name="Rectangle 12"/>
          <p:cNvSpPr/>
          <p:nvPr/>
        </p:nvSpPr>
        <p:spPr>
          <a:xfrm>
            <a:off x="2643188" y="5105400"/>
            <a:ext cx="1371600" cy="1295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x-none" dirty="0">
                <a:latin typeface="Arial" panose="020B0604020202020204" pitchFamily="34" charset="0"/>
                <a:ea typeface="SimSun" panose="02010600030101010101" pitchFamily="2" charset="-122"/>
              </a:rPr>
              <a:t>1990an – </a:t>
            </a:r>
            <a:endParaRPr lang="en-US" altLang="x-none" dirty="0">
              <a:latin typeface="Arial" panose="020B0604020202020204" pitchFamily="34" charset="0"/>
              <a:ea typeface="SimSun" panose="02010600030101010101" pitchFamily="2" charset="-122"/>
            </a:endParaRPr>
          </a:p>
          <a:p>
            <a:pPr algn="ctr"/>
            <a:r>
              <a:rPr lang="en-US" altLang="x-none" dirty="0">
                <a:latin typeface="Arial" panose="020B0604020202020204" pitchFamily="34" charset="0"/>
                <a:ea typeface="SimSun" panose="02010600030101010101" pitchFamily="2" charset="-122"/>
              </a:rPr>
              <a:t>sekarang</a:t>
            </a:r>
            <a:endParaRPr lang="en-US" altLang="x-none" dirty="0">
              <a:latin typeface="Arial" panose="020B0604020202020204" pitchFamily="34" charset="0"/>
              <a:ea typeface="SimSun" panose="02010600030101010101" pitchFamily="2" charset="-122"/>
            </a:endParaRPr>
          </a:p>
        </p:txBody>
      </p:sp>
      <p:sp>
        <p:nvSpPr>
          <p:cNvPr id="41996" name="Rectangle 13"/>
          <p:cNvSpPr/>
          <p:nvPr/>
        </p:nvSpPr>
        <p:spPr>
          <a:xfrm>
            <a:off x="4014788" y="5105400"/>
            <a:ext cx="2590800" cy="1295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r>
              <a:rPr lang="en-US" altLang="x-none" dirty="0">
                <a:latin typeface="Arial" panose="020B0604020202020204" pitchFamily="34" charset="0"/>
                <a:ea typeface="SimSun" panose="02010600030101010101" pitchFamily="2" charset="-122"/>
              </a:rPr>
              <a:t>Donald Gotterbarn,</a:t>
            </a:r>
            <a:endParaRPr lang="en-US" altLang="x-none" dirty="0">
              <a:latin typeface="Arial" panose="020B0604020202020204" pitchFamily="34" charset="0"/>
              <a:ea typeface="SimSun" panose="02010600030101010101" pitchFamily="2" charset="-122"/>
            </a:endParaRPr>
          </a:p>
          <a:p>
            <a:r>
              <a:rPr lang="en-US" altLang="x-none" dirty="0">
                <a:latin typeface="Arial" panose="020B0604020202020204" pitchFamily="34" charset="0"/>
                <a:ea typeface="SimSun" panose="02010600030101010101" pitchFamily="2" charset="-122"/>
              </a:rPr>
              <a:t>Keith Miller,</a:t>
            </a:r>
            <a:endParaRPr lang="en-US" altLang="x-none" dirty="0">
              <a:latin typeface="Arial" panose="020B0604020202020204" pitchFamily="34" charset="0"/>
              <a:ea typeface="SimSun" panose="02010600030101010101" pitchFamily="2" charset="-122"/>
            </a:endParaRPr>
          </a:p>
          <a:p>
            <a:r>
              <a:rPr lang="en-US" altLang="x-none" dirty="0">
                <a:latin typeface="Arial" panose="020B0604020202020204" pitchFamily="34" charset="0"/>
                <a:ea typeface="SimSun" panose="02010600030101010101" pitchFamily="2" charset="-122"/>
              </a:rPr>
              <a:t>Simon Rogerson,</a:t>
            </a:r>
            <a:endParaRPr lang="en-US" altLang="x-none" dirty="0">
              <a:latin typeface="Arial" panose="020B0604020202020204" pitchFamily="34" charset="0"/>
              <a:ea typeface="SimSun" panose="02010600030101010101" pitchFamily="2" charset="-122"/>
            </a:endParaRPr>
          </a:p>
          <a:p>
            <a:r>
              <a:rPr lang="en-US" altLang="x-none" dirty="0">
                <a:latin typeface="Arial" panose="020B0604020202020204" pitchFamily="34" charset="0"/>
                <a:ea typeface="SimSun" panose="02010600030101010101" pitchFamily="2" charset="-122"/>
              </a:rPr>
              <a:t>Dianne Martin,</a:t>
            </a:r>
            <a:endParaRPr lang="en-US" altLang="x-none" dirty="0">
              <a:latin typeface="Arial" panose="020B0604020202020204" pitchFamily="34" charset="0"/>
              <a:ea typeface="SimSun" panose="02010600030101010101" pitchFamily="2" charset="-122"/>
            </a:endParaRPr>
          </a:p>
          <a:p>
            <a:r>
              <a:rPr lang="en-US" altLang="x-none" dirty="0">
                <a:latin typeface="Arial" panose="020B0604020202020204" pitchFamily="34" charset="0"/>
                <a:ea typeface="SimSun" panose="02010600030101010101" pitchFamily="2" charset="-122"/>
              </a:rPr>
              <a:t>dll</a:t>
            </a:r>
            <a:endParaRPr lang="en-US" altLang="x-none" dirty="0">
              <a:latin typeface="Arial" panose="020B0604020202020204" pitchFamily="34" charset="0"/>
              <a:ea typeface="SimSun" panose="02010600030101010101" pitchFamily="2" charset="-122"/>
            </a:endParaRPr>
          </a:p>
        </p:txBody>
      </p:sp>
      <p:sp>
        <p:nvSpPr>
          <p:cNvPr id="41997" name="Line 14"/>
          <p:cNvSpPr/>
          <p:nvPr/>
        </p:nvSpPr>
        <p:spPr>
          <a:xfrm>
            <a:off x="4700588" y="1828800"/>
            <a:ext cx="0" cy="304800"/>
          </a:xfrm>
          <a:prstGeom prst="line">
            <a:avLst/>
          </a:prstGeom>
          <a:ln w="9525" cap="flat" cmpd="sng">
            <a:solidFill>
              <a:schemeClr val="tx1"/>
            </a:solidFill>
            <a:prstDash val="solid"/>
            <a:headEnd type="none" w="med" len="med"/>
            <a:tailEnd type="triangle" w="med" len="med"/>
          </a:ln>
        </p:spPr>
      </p:sp>
      <p:sp>
        <p:nvSpPr>
          <p:cNvPr id="41998" name="Line 15"/>
          <p:cNvSpPr/>
          <p:nvPr/>
        </p:nvSpPr>
        <p:spPr>
          <a:xfrm>
            <a:off x="4700588" y="2971800"/>
            <a:ext cx="0" cy="304800"/>
          </a:xfrm>
          <a:prstGeom prst="line">
            <a:avLst/>
          </a:prstGeom>
          <a:ln w="9525" cap="flat" cmpd="sng">
            <a:solidFill>
              <a:schemeClr val="tx1"/>
            </a:solidFill>
            <a:prstDash val="solid"/>
            <a:headEnd type="none" w="med" len="med"/>
            <a:tailEnd type="triangle" w="med" len="med"/>
          </a:ln>
        </p:spPr>
      </p:sp>
      <p:sp>
        <p:nvSpPr>
          <p:cNvPr id="41999" name="Line 16"/>
          <p:cNvSpPr/>
          <p:nvPr/>
        </p:nvSpPr>
        <p:spPr>
          <a:xfrm>
            <a:off x="4700588" y="3886200"/>
            <a:ext cx="0" cy="304800"/>
          </a:xfrm>
          <a:prstGeom prst="line">
            <a:avLst/>
          </a:prstGeom>
          <a:ln w="9525" cap="flat" cmpd="sng">
            <a:solidFill>
              <a:schemeClr val="tx1"/>
            </a:solidFill>
            <a:prstDash val="solid"/>
            <a:headEnd type="none" w="med" len="med"/>
            <a:tailEnd type="triangle" w="med" len="med"/>
          </a:ln>
        </p:spPr>
      </p:sp>
      <p:sp>
        <p:nvSpPr>
          <p:cNvPr id="42000" name="Line 17"/>
          <p:cNvSpPr/>
          <p:nvPr/>
        </p:nvSpPr>
        <p:spPr>
          <a:xfrm>
            <a:off x="4700588" y="4800600"/>
            <a:ext cx="0" cy="304800"/>
          </a:xfrm>
          <a:prstGeom prst="line">
            <a:avLst/>
          </a:prstGeom>
          <a:ln w="9525" cap="flat" cmpd="sng">
            <a:solidFill>
              <a:schemeClr val="tx1"/>
            </a:solidFill>
            <a:prstDash val="solid"/>
            <a:headEnd type="none" w="med" len="med"/>
            <a:tailEnd type="triangle" w="med" len="med"/>
          </a:ln>
        </p:spPr>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noChangeArrowheads="1"/>
          </p:cNvSpPr>
          <p:nvPr>
            <p:ph type="title"/>
          </p:nvPr>
        </p:nvSpPr>
        <p:spPr>
          <a:xfrm>
            <a:off x="571500" y="500063"/>
            <a:ext cx="7358063" cy="471488"/>
          </a:xfrm>
        </p:spPr>
        <p:txBody>
          <a:bodyPr vert="horz" wrap="square" lIns="91440" tIns="45720" rIns="91440" bIns="45720" numCol="1" rtlCol="0" anchor="ctr" anchorCtr="0" compatLnSpc="1">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2800" b="0" i="0" u="none" strike="noStrike" kern="1200" cap="none" spc="-100" normalizeH="0" baseline="0" noProof="0" dirty="0" err="1">
                <a:ln>
                  <a:noFill/>
                </a:ln>
                <a:solidFill>
                  <a:schemeClr val="tx2"/>
                </a:solidFill>
                <a:effectLst/>
                <a:uLnTx/>
                <a:uFillTx/>
                <a:latin typeface="+mj-lt"/>
                <a:ea typeface="+mj-ea"/>
                <a:cs typeface="+mj-cs"/>
              </a:rPr>
              <a:t>Pandangan</a:t>
            </a:r>
            <a:r>
              <a:rPr kumimoji="0" lang="en-US" sz="2800" b="0" i="0" u="none" strike="noStrike" kern="1200" cap="none" spc="-100" normalizeH="0" baseline="0" noProof="0" dirty="0">
                <a:ln>
                  <a:noFill/>
                </a:ln>
                <a:solidFill>
                  <a:schemeClr val="tx2"/>
                </a:solidFill>
                <a:effectLst/>
                <a:uLnTx/>
                <a:uFillTx/>
                <a:latin typeface="+mj-lt"/>
                <a:ea typeface="+mj-ea"/>
                <a:cs typeface="+mj-cs"/>
              </a:rPr>
              <a:t> </a:t>
            </a:r>
            <a:r>
              <a:rPr kumimoji="0" lang="en-US" sz="2800" b="0" i="0" u="none" strike="noStrike" kern="1200" cap="none" spc="-100" normalizeH="0" baseline="0" noProof="0" dirty="0" err="1">
                <a:ln>
                  <a:noFill/>
                </a:ln>
                <a:solidFill>
                  <a:schemeClr val="tx2"/>
                </a:solidFill>
                <a:effectLst/>
                <a:uLnTx/>
                <a:uFillTx/>
                <a:latin typeface="+mj-lt"/>
                <a:ea typeface="+mj-ea"/>
                <a:cs typeface="+mj-cs"/>
              </a:rPr>
              <a:t>dalam</a:t>
            </a:r>
            <a:r>
              <a:rPr kumimoji="0" lang="en-US" sz="2800" b="0" i="0" u="none" strike="noStrike" kern="1200" cap="none" spc="-100" normalizeH="0" baseline="0" noProof="0" dirty="0">
                <a:ln>
                  <a:noFill/>
                </a:ln>
                <a:solidFill>
                  <a:schemeClr val="tx2"/>
                </a:solidFill>
                <a:effectLst/>
                <a:uLnTx/>
                <a:uFillTx/>
                <a:latin typeface="+mj-lt"/>
                <a:ea typeface="+mj-ea"/>
                <a:cs typeface="+mj-cs"/>
              </a:rPr>
              <a:t> </a:t>
            </a:r>
            <a:r>
              <a:rPr kumimoji="0" lang="en-US" sz="2800" b="0" i="0" u="none" strike="noStrike" kern="1200" cap="none" spc="-100" normalizeH="0" baseline="0" noProof="0" dirty="0" err="1">
                <a:ln>
                  <a:noFill/>
                </a:ln>
                <a:solidFill>
                  <a:schemeClr val="tx2"/>
                </a:solidFill>
                <a:effectLst/>
                <a:uLnTx/>
                <a:uFillTx/>
                <a:latin typeface="+mj-lt"/>
                <a:ea typeface="+mj-ea"/>
                <a:cs typeface="+mj-cs"/>
              </a:rPr>
              <a:t>Cakupan</a:t>
            </a:r>
            <a:r>
              <a:rPr kumimoji="0" lang="en-US" sz="2800" b="0" i="0" u="none" strike="noStrike" kern="1200" cap="none" spc="-100" normalizeH="0" baseline="0" noProof="0" dirty="0">
                <a:ln>
                  <a:noFill/>
                </a:ln>
                <a:solidFill>
                  <a:schemeClr val="tx2"/>
                </a:solidFill>
                <a:effectLst/>
                <a:uLnTx/>
                <a:uFillTx/>
                <a:latin typeface="+mj-lt"/>
                <a:ea typeface="+mj-ea"/>
                <a:cs typeface="+mj-cs"/>
              </a:rPr>
              <a:t> </a:t>
            </a:r>
            <a:r>
              <a:rPr kumimoji="0" lang="en-US" sz="2800" b="0" i="0" u="none" strike="noStrike" kern="1200" cap="none" spc="-100" normalizeH="0" baseline="0" noProof="0" dirty="0" err="1">
                <a:ln>
                  <a:noFill/>
                </a:ln>
                <a:solidFill>
                  <a:schemeClr val="tx2"/>
                </a:solidFill>
                <a:effectLst/>
                <a:uLnTx/>
                <a:uFillTx/>
                <a:latin typeface="+mj-lt"/>
                <a:ea typeface="+mj-ea"/>
                <a:cs typeface="+mj-cs"/>
              </a:rPr>
              <a:t>Etika</a:t>
            </a:r>
            <a:r>
              <a:rPr kumimoji="0" lang="en-US" sz="2800" b="0" i="0" u="none" strike="noStrike" kern="1200" cap="none" spc="-100" normalizeH="0" baseline="0" noProof="0" dirty="0">
                <a:ln>
                  <a:noFill/>
                </a:ln>
                <a:solidFill>
                  <a:schemeClr val="tx2"/>
                </a:solidFill>
                <a:effectLst/>
                <a:uLnTx/>
                <a:uFillTx/>
                <a:latin typeface="+mj-lt"/>
                <a:ea typeface="+mj-ea"/>
                <a:cs typeface="+mj-cs"/>
              </a:rPr>
              <a:t> </a:t>
            </a:r>
            <a:r>
              <a:rPr kumimoji="0" lang="en-US" sz="2800" b="0" i="0" u="none" strike="noStrike" kern="1200" cap="none" spc="-100" normalizeH="0" baseline="0" noProof="0" dirty="0" err="1">
                <a:ln>
                  <a:noFill/>
                </a:ln>
                <a:solidFill>
                  <a:schemeClr val="tx2"/>
                </a:solidFill>
                <a:effectLst/>
                <a:uLnTx/>
                <a:uFillTx/>
                <a:latin typeface="+mj-lt"/>
                <a:ea typeface="+mj-ea"/>
                <a:cs typeface="+mj-cs"/>
              </a:rPr>
              <a:t>Komputer</a:t>
            </a:r>
            <a:endParaRPr kumimoji="0" lang="en-US" sz="2800" b="0" i="0" u="none" strike="noStrike" kern="1200" cap="none" spc="-100" normalizeH="0" baseline="0" noProof="0" dirty="0">
              <a:ln>
                <a:noFill/>
              </a:ln>
              <a:solidFill>
                <a:schemeClr val="tx2"/>
              </a:solidFill>
              <a:effectLst/>
              <a:uLnTx/>
              <a:uFillTx/>
              <a:latin typeface="+mj-lt"/>
              <a:ea typeface="+mj-ea"/>
              <a:cs typeface="+mj-cs"/>
            </a:endParaRPr>
          </a:p>
        </p:txBody>
      </p:sp>
      <p:sp>
        <p:nvSpPr>
          <p:cNvPr id="43011" name="Rectangle 3"/>
          <p:cNvSpPr>
            <a:spLocks noGrp="1"/>
          </p:cNvSpPr>
          <p:nvPr>
            <p:ph idx="1"/>
          </p:nvPr>
        </p:nvSpPr>
        <p:spPr>
          <a:xfrm>
            <a:off x="642938" y="1125538"/>
            <a:ext cx="7358062" cy="4806950"/>
          </a:xfrm>
          <a:ln/>
        </p:spPr>
        <p:txBody>
          <a:bodyPr vert="horz" wrap="square" lIns="91440" tIns="45720" rIns="91440" bIns="45720" anchor="t"/>
          <a:p>
            <a:pPr indent="-228600" eaLnBrk="1" hangingPunct="1">
              <a:lnSpc>
                <a:spcPct val="70000"/>
              </a:lnSpc>
              <a:buClr>
                <a:schemeClr val="accent1"/>
              </a:buClr>
            </a:pPr>
            <a:r>
              <a:rPr lang="en-US" altLang="zh-CN" sz="2400" dirty="0">
                <a:solidFill>
                  <a:srgbClr val="161616"/>
                </a:solidFill>
                <a:latin typeface="Times New Roman" panose="02020603050405020304" pitchFamily="18" charset="0"/>
              </a:rPr>
              <a:t>1940-1960an : </a:t>
            </a:r>
            <a:r>
              <a:rPr lang="id-ID" altLang="zh-CN" sz="2400" dirty="0">
                <a:solidFill>
                  <a:srgbClr val="161616"/>
                </a:solidFill>
                <a:latin typeface="Times New Roman" panose="02020603050405020304" pitchFamily="18" charset="0"/>
              </a:rPr>
              <a:t>Belum adanya </a:t>
            </a:r>
            <a:r>
              <a:rPr lang="en-US" altLang="zh-CN" sz="2400" dirty="0">
                <a:solidFill>
                  <a:srgbClr val="161616"/>
                </a:solidFill>
                <a:latin typeface="Times New Roman" panose="02020603050405020304" pitchFamily="18" charset="0"/>
              </a:rPr>
              <a:t>disiplin ilmu yang dikenal sebagai “etika komputer” .</a:t>
            </a:r>
            <a:endParaRPr lang="id-ID" altLang="en-US" sz="2400" dirty="0">
              <a:solidFill>
                <a:srgbClr val="161616"/>
              </a:solidFill>
              <a:latin typeface="Times New Roman" panose="02020603050405020304" pitchFamily="18" charset="0"/>
            </a:endParaRPr>
          </a:p>
          <a:p>
            <a:pPr indent="-228600" eaLnBrk="1" hangingPunct="1">
              <a:lnSpc>
                <a:spcPct val="70000"/>
              </a:lnSpc>
              <a:buClr>
                <a:schemeClr val="accent1"/>
              </a:buClr>
            </a:pPr>
            <a:endParaRPr lang="id-ID" altLang="en-US" sz="2400" dirty="0">
              <a:solidFill>
                <a:srgbClr val="161616"/>
              </a:solidFill>
              <a:latin typeface="Times New Roman" panose="02020603050405020304" pitchFamily="18" charset="0"/>
            </a:endParaRPr>
          </a:p>
          <a:p>
            <a:pPr indent="-228600" eaLnBrk="1" hangingPunct="1">
              <a:lnSpc>
                <a:spcPct val="70000"/>
              </a:lnSpc>
              <a:buClr>
                <a:schemeClr val="accent1"/>
              </a:buClr>
            </a:pPr>
            <a:r>
              <a:rPr lang="en-US" altLang="zh-CN" sz="2400" dirty="0">
                <a:solidFill>
                  <a:srgbClr val="161616"/>
                </a:solidFill>
                <a:latin typeface="Times New Roman" panose="02020603050405020304" pitchFamily="18" charset="0"/>
              </a:rPr>
              <a:t>1970an: menggambarkan etika komputer sebagai bidang ilmu yang menguji permasalahan etis yang diciptakan oleh teknologi komputer.</a:t>
            </a:r>
            <a:endParaRPr lang="id-ID" altLang="en-US" sz="2400" dirty="0">
              <a:solidFill>
                <a:srgbClr val="161616"/>
              </a:solidFill>
              <a:latin typeface="Times New Roman" panose="02020603050405020304" pitchFamily="18" charset="0"/>
            </a:endParaRPr>
          </a:p>
          <a:p>
            <a:pPr indent="-228600" eaLnBrk="1" hangingPunct="1">
              <a:lnSpc>
                <a:spcPct val="70000"/>
              </a:lnSpc>
              <a:buClr>
                <a:schemeClr val="accent1"/>
              </a:buClr>
              <a:buNone/>
            </a:pPr>
            <a:endParaRPr lang="en-US" altLang="zh-CN" sz="2400" dirty="0">
              <a:solidFill>
                <a:srgbClr val="161616"/>
              </a:solidFill>
              <a:latin typeface="Times New Roman" panose="02020603050405020304" pitchFamily="18" charset="0"/>
            </a:endParaRPr>
          </a:p>
          <a:p>
            <a:pPr indent="-228600" eaLnBrk="1" hangingPunct="1">
              <a:lnSpc>
                <a:spcPct val="70000"/>
              </a:lnSpc>
              <a:buClr>
                <a:schemeClr val="accent1"/>
              </a:buClr>
            </a:pPr>
            <a:r>
              <a:rPr lang="en-US" altLang="zh-CN" sz="2400" dirty="0">
                <a:solidFill>
                  <a:srgbClr val="161616"/>
                </a:solidFill>
                <a:latin typeface="Times New Roman" panose="02020603050405020304" pitchFamily="18" charset="0"/>
              </a:rPr>
              <a:t>1980an: etika komputer mengidentifikasi dan meneliti dampak teknologi informasi yang memiliki sifat revolusioner.</a:t>
            </a:r>
            <a:endParaRPr lang="en-US" altLang="zh-CN" sz="2400" dirty="0">
              <a:solidFill>
                <a:srgbClr val="161616"/>
              </a:solidFill>
              <a:latin typeface="Times New Roman" panose="02020603050405020304" pitchFamily="18" charset="0"/>
            </a:endParaRPr>
          </a:p>
          <a:p>
            <a:pPr marL="640080" lvl="1" indent="-228600" eaLnBrk="1" hangingPunct="1">
              <a:lnSpc>
                <a:spcPct val="70000"/>
              </a:lnSpc>
              <a:buClr>
                <a:schemeClr val="accent2"/>
              </a:buClr>
              <a:buFont typeface="Arial" panose="020B0604020202020204" pitchFamily="34" charset="0"/>
              <a:buChar char="•"/>
            </a:pPr>
            <a:r>
              <a:rPr lang="en-US" altLang="zh-CN" sz="2400" dirty="0">
                <a:solidFill>
                  <a:srgbClr val="161616"/>
                </a:solidFill>
                <a:latin typeface="Times New Roman" panose="02020603050405020304" pitchFamily="18" charset="0"/>
              </a:rPr>
              <a:t>Revolusi komputer ada dua langkah yaitu: pengenalan teknologi (teknologi dapat dikembangkan dan disaring)</a:t>
            </a:r>
            <a:endParaRPr lang="id-ID" altLang="zh-CN" sz="2400" dirty="0">
              <a:solidFill>
                <a:srgbClr val="161616"/>
              </a:solidFill>
              <a:latin typeface="Times New Roman" panose="02020603050405020304" pitchFamily="18" charset="0"/>
            </a:endParaRPr>
          </a:p>
          <a:p>
            <a:pPr marL="640080" lvl="1" indent="-228600" eaLnBrk="1" hangingPunct="1">
              <a:lnSpc>
                <a:spcPct val="70000"/>
              </a:lnSpc>
              <a:buClr>
                <a:schemeClr val="accent2"/>
              </a:buClr>
              <a:buFont typeface="Arial" panose="020B0604020202020204" pitchFamily="34" charset="0"/>
              <a:buChar char="•"/>
            </a:pPr>
            <a:r>
              <a:rPr lang="id-ID" altLang="zh-CN" sz="2400" dirty="0">
                <a:solidFill>
                  <a:srgbClr val="161616"/>
                </a:solidFill>
                <a:latin typeface="Times New Roman" panose="02020603050405020304" pitchFamily="18" charset="0"/>
              </a:rPr>
              <a:t>P</a:t>
            </a:r>
            <a:r>
              <a:rPr lang="en-US" altLang="zh-CN" sz="2400" dirty="0">
                <a:solidFill>
                  <a:srgbClr val="161616"/>
                </a:solidFill>
                <a:latin typeface="Times New Roman" panose="02020603050405020304" pitchFamily="18" charset="0"/>
              </a:rPr>
              <a:t>enyebaran teknologi (teknologi mendapatkan integrasi ke dalam aktifitas manusia sehari-hari dan kedalam institusi sosial.</a:t>
            </a:r>
            <a:endParaRPr lang="id-ID" altLang="en-US" sz="2400" dirty="0">
              <a:solidFill>
                <a:srgbClr val="161616"/>
              </a:solidFill>
              <a:latin typeface="Times New Roman" panose="02020603050405020304" pitchFamily="18" charset="0"/>
            </a:endParaRPr>
          </a:p>
          <a:p>
            <a:pPr indent="-228600" eaLnBrk="1" hangingPunct="1">
              <a:lnSpc>
                <a:spcPct val="70000"/>
              </a:lnSpc>
              <a:buClr>
                <a:schemeClr val="accent1"/>
              </a:buClr>
            </a:pPr>
            <a:endParaRPr lang="id-ID" altLang="en-US" sz="2400" dirty="0">
              <a:solidFill>
                <a:srgbClr val="161616"/>
              </a:solidFill>
              <a:latin typeface="Times New Roman" panose="02020603050405020304" pitchFamily="18" charset="0"/>
            </a:endParaRPr>
          </a:p>
          <a:p>
            <a:pPr indent="-228600" eaLnBrk="1" hangingPunct="1">
              <a:lnSpc>
                <a:spcPct val="70000"/>
              </a:lnSpc>
              <a:buClr>
                <a:schemeClr val="accent1"/>
              </a:buClr>
            </a:pPr>
            <a:r>
              <a:rPr lang="en-US" altLang="zh-CN" sz="2400" dirty="0">
                <a:solidFill>
                  <a:srgbClr val="161616"/>
                </a:solidFill>
                <a:latin typeface="Times New Roman" panose="02020603050405020304" pitchFamily="18" charset="0"/>
              </a:rPr>
              <a:t>1990an: etika komputer dipandang sebagai suatu cabang etika profesional.</a:t>
            </a:r>
            <a:endParaRPr lang="en-US" altLang="zh-CN" sz="2400" dirty="0">
              <a:solidFill>
                <a:srgbClr val="161616"/>
              </a:solidFill>
              <a:latin typeface="Times New Roman" panose="02020603050405020304" pitchFamily="18" charset="0"/>
              <a:ea typeface="Times New Roman" panose="02020603050405020304" pitchFamily="18" charset="0"/>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a:spLocks noGrp="1" noChangeArrowheads="1"/>
          </p:cNvSpPr>
          <p:nvPr>
            <p:ph type="title"/>
          </p:nvPr>
        </p:nvSpPr>
        <p:spPr>
          <a:xfrm>
            <a:off x="428625" y="285750"/>
            <a:ext cx="8320088" cy="1420813"/>
          </a:xfrm>
        </p:spPr>
        <p:txBody>
          <a:bodyPr vert="horz" wrap="square" lIns="91440" tIns="45720" rIns="91440" bIns="45720" numCol="1" rtlCol="0" anchor="ctr" anchorCtr="0" compatLnSpc="1">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100" normalizeH="0" baseline="0" noProof="0" dirty="0" err="1">
                <a:ln>
                  <a:noFill/>
                </a:ln>
                <a:solidFill>
                  <a:schemeClr val="tx2"/>
                </a:solidFill>
                <a:effectLst/>
                <a:uLnTx/>
                <a:uFillTx/>
                <a:latin typeface="Verdana" panose="020B0604030504040204" pitchFamily="34" charset="0"/>
                <a:ea typeface="+mj-ea"/>
                <a:cs typeface="+mj-cs"/>
              </a:rPr>
              <a:t>Isu-isu</a:t>
            </a:r>
            <a:r>
              <a:rPr kumimoji="0" lang="en-US" sz="3600" b="1" i="0" u="none" strike="noStrike" kern="1200" cap="none" spc="-100" normalizeH="0" baseline="0" noProof="0" dirty="0">
                <a:ln>
                  <a:noFill/>
                </a:ln>
                <a:solidFill>
                  <a:schemeClr val="tx2"/>
                </a:solidFill>
                <a:effectLst/>
                <a:uLnTx/>
                <a:uFillTx/>
                <a:latin typeface="Verdana" panose="020B0604030504040204" pitchFamily="34" charset="0"/>
                <a:ea typeface="+mj-ea"/>
                <a:cs typeface="+mj-cs"/>
              </a:rPr>
              <a:t> </a:t>
            </a:r>
            <a:r>
              <a:rPr kumimoji="0" lang="en-US" sz="3600" b="1" i="0" u="none" strike="noStrike" kern="1200" cap="none" spc="-100" normalizeH="0" baseline="0" noProof="0" dirty="0" err="1" smtClean="0">
                <a:ln>
                  <a:noFill/>
                </a:ln>
                <a:solidFill>
                  <a:schemeClr val="tx2"/>
                </a:solidFill>
                <a:effectLst/>
                <a:uLnTx/>
                <a:uFillTx/>
                <a:latin typeface="Verdana" panose="020B0604030504040204" pitchFamily="34" charset="0"/>
                <a:ea typeface="+mj-ea"/>
                <a:cs typeface="+mj-cs"/>
              </a:rPr>
              <a:t>Etika</a:t>
            </a:r>
            <a:r>
              <a:rPr kumimoji="0" lang="en-US" sz="3600" b="1" i="0" u="none" strike="noStrike" kern="1200" cap="none" spc="-100" normalizeH="0" baseline="0" noProof="0" dirty="0" smtClean="0">
                <a:ln>
                  <a:noFill/>
                </a:ln>
                <a:solidFill>
                  <a:schemeClr val="tx2"/>
                </a:solidFill>
                <a:effectLst/>
                <a:uLnTx/>
                <a:uFillTx/>
                <a:latin typeface="Verdana" panose="020B0604030504040204" pitchFamily="34" charset="0"/>
                <a:ea typeface="+mj-ea"/>
                <a:cs typeface="+mj-cs"/>
              </a:rPr>
              <a:t> </a:t>
            </a:r>
            <a:r>
              <a:rPr kumimoji="0" lang="en-US" sz="3600" b="1" i="0" u="none" strike="noStrike" kern="1200" cap="none" spc="-100" normalizeH="0" baseline="0" noProof="0" dirty="0" err="1">
                <a:ln>
                  <a:noFill/>
                </a:ln>
                <a:solidFill>
                  <a:schemeClr val="tx2"/>
                </a:solidFill>
                <a:effectLst/>
                <a:uLnTx/>
                <a:uFillTx/>
                <a:latin typeface="Verdana" panose="020B0604030504040204" pitchFamily="34" charset="0"/>
                <a:ea typeface="+mj-ea"/>
                <a:cs typeface="+mj-cs"/>
              </a:rPr>
              <a:t>Komputer</a:t>
            </a:r>
            <a:endParaRPr kumimoji="0" lang="en-US" sz="3600" b="1" i="0" u="none" strike="noStrike" kern="1200" cap="none" spc="-100" normalizeH="0" baseline="0" noProof="0" dirty="0">
              <a:ln>
                <a:noFill/>
              </a:ln>
              <a:solidFill>
                <a:schemeClr val="tx2"/>
              </a:solidFill>
              <a:effectLst/>
              <a:uLnTx/>
              <a:uFillTx/>
              <a:latin typeface="Verdana" panose="020B0604030504040204" pitchFamily="34" charset="0"/>
              <a:ea typeface="+mj-ea"/>
              <a:cs typeface="+mj-cs"/>
            </a:endParaRPr>
          </a:p>
        </p:txBody>
      </p:sp>
      <p:sp>
        <p:nvSpPr>
          <p:cNvPr id="44035" name="Rectangle 3"/>
          <p:cNvSpPr>
            <a:spLocks noGrp="1"/>
          </p:cNvSpPr>
          <p:nvPr>
            <p:ph idx="1"/>
          </p:nvPr>
        </p:nvSpPr>
        <p:spPr>
          <a:xfrm>
            <a:off x="428625" y="2071688"/>
            <a:ext cx="7743825" cy="4381500"/>
          </a:xfrm>
          <a:ln/>
        </p:spPr>
        <p:txBody>
          <a:bodyPr vert="horz" wrap="square" lIns="91440" tIns="45720" rIns="91440" bIns="45720" anchor="t"/>
          <a:p>
            <a:pPr indent="-228600" eaLnBrk="1" hangingPunct="1">
              <a:lnSpc>
                <a:spcPct val="70000"/>
              </a:lnSpc>
              <a:buClr>
                <a:schemeClr val="accent1"/>
              </a:buClr>
              <a:buNone/>
            </a:pPr>
            <a:r>
              <a:rPr lang="id-ID" altLang="en-US" sz="2600" dirty="0"/>
              <a:t>1.</a:t>
            </a:r>
            <a:r>
              <a:rPr lang="en-US" altLang="zh-CN" sz="2600" dirty="0">
                <a:solidFill>
                  <a:srgbClr val="161616"/>
                </a:solidFill>
              </a:rPr>
              <a:t>Kejahatan Komputer</a:t>
            </a:r>
            <a:endParaRPr lang="en-US" altLang="zh-CN" sz="2600" dirty="0">
              <a:solidFill>
                <a:srgbClr val="161616"/>
              </a:solidFill>
            </a:endParaRPr>
          </a:p>
          <a:p>
            <a:pPr indent="-228600" eaLnBrk="1" hangingPunct="1">
              <a:lnSpc>
                <a:spcPct val="70000"/>
              </a:lnSpc>
              <a:buClr>
                <a:schemeClr val="accent1"/>
              </a:buClr>
              <a:buFont typeface="Wingdings" panose="05000000000000000000" pitchFamily="2" charset="2"/>
              <a:buNone/>
            </a:pPr>
            <a:r>
              <a:rPr lang="en-US" altLang="zh-CN" sz="2600" dirty="0">
                <a:solidFill>
                  <a:srgbClr val="161616"/>
                </a:solidFill>
              </a:rPr>
              <a:t>	Kejahatan yang dilakukan dengan komputer sebagai basis teknologinya</a:t>
            </a:r>
            <a:r>
              <a:rPr lang="id-ID" altLang="en-US" sz="2600" dirty="0">
                <a:solidFill>
                  <a:srgbClr val="161616"/>
                </a:solidFill>
              </a:rPr>
              <a:t>.</a:t>
            </a:r>
            <a:endParaRPr lang="en-US" altLang="zh-CN" sz="2600" dirty="0">
              <a:solidFill>
                <a:srgbClr val="161616"/>
              </a:solidFill>
            </a:endParaRPr>
          </a:p>
          <a:p>
            <a:pPr indent="-228600" eaLnBrk="1" hangingPunct="1">
              <a:lnSpc>
                <a:spcPct val="70000"/>
              </a:lnSpc>
              <a:buClr>
                <a:schemeClr val="accent1"/>
              </a:buClr>
              <a:buFont typeface="Wingdings" panose="05000000000000000000" pitchFamily="2" charset="2"/>
              <a:buNone/>
            </a:pPr>
            <a:r>
              <a:rPr lang="en-US" altLang="zh-CN" sz="2600" dirty="0">
                <a:solidFill>
                  <a:srgbClr val="161616"/>
                </a:solidFill>
              </a:rPr>
              <a:t>	Virus, spam, penyadapan, carding, Denial of Services (DoS)/melumpuhkan target</a:t>
            </a:r>
            <a:endParaRPr lang="id-ID" altLang="en-US" sz="2600" dirty="0">
              <a:solidFill>
                <a:srgbClr val="161616"/>
              </a:solidFill>
            </a:endParaRPr>
          </a:p>
          <a:p>
            <a:pPr indent="-228600" eaLnBrk="1" hangingPunct="1">
              <a:lnSpc>
                <a:spcPct val="70000"/>
              </a:lnSpc>
              <a:buClr>
                <a:schemeClr val="accent1"/>
              </a:buClr>
              <a:buFont typeface="Wingdings" panose="05000000000000000000" pitchFamily="2" charset="2"/>
              <a:buNone/>
            </a:pPr>
            <a:endParaRPr lang="en-US" altLang="zh-CN" sz="2600" dirty="0">
              <a:solidFill>
                <a:srgbClr val="161616"/>
              </a:solidFill>
            </a:endParaRPr>
          </a:p>
          <a:p>
            <a:pPr indent="-228600" eaLnBrk="1" hangingPunct="1">
              <a:lnSpc>
                <a:spcPct val="70000"/>
              </a:lnSpc>
              <a:buClr>
                <a:schemeClr val="accent1"/>
              </a:buClr>
              <a:buNone/>
            </a:pPr>
            <a:r>
              <a:rPr lang="id-ID" altLang="en-US" sz="2600" i="1" dirty="0">
                <a:solidFill>
                  <a:srgbClr val="161616"/>
                </a:solidFill>
              </a:rPr>
              <a:t>2.</a:t>
            </a:r>
            <a:r>
              <a:rPr lang="en-US" altLang="zh-CN" sz="2600" i="1" dirty="0">
                <a:solidFill>
                  <a:srgbClr val="161616"/>
                </a:solidFill>
              </a:rPr>
              <a:t>Cyber ethics</a:t>
            </a:r>
            <a:endParaRPr lang="en-US" altLang="zh-CN" sz="2600" i="1" dirty="0">
              <a:solidFill>
                <a:srgbClr val="161616"/>
              </a:solidFill>
            </a:endParaRPr>
          </a:p>
          <a:p>
            <a:pPr indent="-228600" eaLnBrk="1" hangingPunct="1">
              <a:lnSpc>
                <a:spcPct val="70000"/>
              </a:lnSpc>
              <a:buClr>
                <a:schemeClr val="accent1"/>
              </a:buClr>
              <a:buFont typeface="Wingdings" panose="05000000000000000000" pitchFamily="2" charset="2"/>
              <a:buNone/>
            </a:pPr>
            <a:r>
              <a:rPr lang="en-US" altLang="zh-CN" sz="2600" dirty="0">
                <a:solidFill>
                  <a:srgbClr val="161616"/>
                </a:solidFill>
              </a:rPr>
              <a:t>	Implikasi dari INTERNET (Interconection Networking), memungkinkan pengguna IT semakin meluas, tak terpetakan, tak teridentifikasi dalam dunia </a:t>
            </a:r>
            <a:r>
              <a:rPr lang="en-US" altLang="zh-CN" sz="2600" i="1" dirty="0">
                <a:solidFill>
                  <a:srgbClr val="161616"/>
                </a:solidFill>
              </a:rPr>
              <a:t>anonymouse.</a:t>
            </a:r>
            <a:endParaRPr lang="en-US" altLang="zh-CN" sz="2600" i="1" dirty="0">
              <a:solidFill>
                <a:srgbClr val="161616"/>
              </a:solidFill>
            </a:endParaRPr>
          </a:p>
          <a:p>
            <a:pPr indent="-228600" eaLnBrk="1" hangingPunct="1">
              <a:lnSpc>
                <a:spcPct val="70000"/>
              </a:lnSpc>
              <a:buClr>
                <a:schemeClr val="accent1"/>
              </a:buClr>
            </a:pPr>
            <a:r>
              <a:rPr lang="en-US" altLang="zh-CN" sz="2600" dirty="0">
                <a:solidFill>
                  <a:srgbClr val="161616"/>
                </a:solidFill>
              </a:rPr>
              <a:t>Diperlukan adanya aturan tak tertulis </a:t>
            </a:r>
            <a:r>
              <a:rPr lang="en-US" altLang="zh-CN" sz="2600" dirty="0">
                <a:solidFill>
                  <a:srgbClr val="161616"/>
                </a:solidFill>
                <a:sym typeface="Wingdings" panose="05000000000000000000" pitchFamily="2" charset="2"/>
              </a:rPr>
              <a:t> Netiket, Emoticon</a:t>
            </a:r>
            <a:endParaRPr lang="en-US" altLang="zh-CN" sz="2600" dirty="0">
              <a:solidFill>
                <a:srgbClr val="161616"/>
              </a:solidFill>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3"/>
          <p:cNvSpPr>
            <a:spLocks noGrp="1"/>
          </p:cNvSpPr>
          <p:nvPr>
            <p:ph idx="1"/>
          </p:nvPr>
        </p:nvSpPr>
        <p:spPr>
          <a:xfrm>
            <a:off x="534988" y="947738"/>
            <a:ext cx="7929562" cy="2052637"/>
          </a:xfrm>
          <a:ln/>
        </p:spPr>
        <p:txBody>
          <a:bodyPr vert="horz" wrap="square" lIns="91440" tIns="45720" rIns="91440" bIns="45720" anchor="t"/>
          <a:p>
            <a:pPr eaLnBrk="1" hangingPunct="1">
              <a:lnSpc>
                <a:spcPct val="90000"/>
              </a:lnSpc>
              <a:buNone/>
            </a:pPr>
            <a:r>
              <a:rPr lang="id-ID" altLang="x-none" dirty="0"/>
              <a:t>3. </a:t>
            </a:r>
            <a:r>
              <a:rPr lang="en-US" altLang="x-none" sz="3600" dirty="0">
                <a:solidFill>
                  <a:srgbClr val="161616"/>
                </a:solidFill>
                <a:latin typeface="Times New Roman" panose="02020603050405020304" pitchFamily="18" charset="0"/>
              </a:rPr>
              <a:t>E-commerce</a:t>
            </a:r>
            <a:endParaRPr lang="en-US" altLang="x-none" sz="3600" dirty="0">
              <a:solidFill>
                <a:srgbClr val="161616"/>
              </a:solidFill>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x-none" sz="3600" dirty="0">
                <a:solidFill>
                  <a:srgbClr val="161616"/>
                </a:solidFill>
                <a:latin typeface="Times New Roman" panose="02020603050405020304" pitchFamily="18" charset="0"/>
              </a:rPr>
              <a:t>	Otomatiasi bisnis dengan internet dan layanannya, mengubah bisnis proses yang telah ada dari transaksi konvensional kepada yang berbasis teknologi, melahirkan implikasi negatif; bermacam kejahatan, penipuan, </a:t>
            </a:r>
            <a:r>
              <a:rPr lang="en-US" altLang="x-none" sz="3600" i="1" dirty="0">
                <a:solidFill>
                  <a:srgbClr val="161616"/>
                </a:solidFill>
                <a:latin typeface="Times New Roman" panose="02020603050405020304" pitchFamily="18" charset="0"/>
              </a:rPr>
              <a:t>anonymouse-</a:t>
            </a:r>
            <a:r>
              <a:rPr lang="en-US" altLang="x-none" sz="3600" dirty="0">
                <a:solidFill>
                  <a:srgbClr val="161616"/>
                </a:solidFill>
                <a:latin typeface="Times New Roman" panose="02020603050405020304" pitchFamily="18" charset="0"/>
              </a:rPr>
              <a:t>.</a:t>
            </a:r>
            <a:endParaRPr lang="en-US" altLang="x-none" sz="3600" dirty="0">
              <a:solidFill>
                <a:srgbClr val="161616"/>
              </a:solidFill>
              <a:latin typeface="Times New Roman" panose="02020603050405020304" pitchFamily="18" charset="0"/>
            </a:endParaRPr>
          </a:p>
          <a:p>
            <a:pPr eaLnBrk="1" hangingPunct="1">
              <a:lnSpc>
                <a:spcPct val="90000"/>
              </a:lnSpc>
              <a:buFont typeface="Wingdings" panose="05000000000000000000" pitchFamily="2" charset="2"/>
              <a:buNone/>
            </a:pPr>
            <a:endParaRPr lang="en-US" altLang="zh-CN" sz="3600" dirty="0">
              <a:solidFill>
                <a:srgbClr val="161616"/>
              </a:solidFill>
            </a:endParaRPr>
          </a:p>
          <a:p>
            <a:pPr eaLnBrk="1" hangingPunct="1">
              <a:lnSpc>
                <a:spcPct val="90000"/>
              </a:lnSpc>
              <a:buFont typeface="Wingdings" panose="05000000000000000000" pitchFamily="2" charset="2"/>
              <a:buNone/>
            </a:pPr>
            <a:endParaRPr lang="en-US" altLang="x-none" dirty="0"/>
          </a:p>
          <a:p>
            <a:pPr eaLnBrk="1" hangingPunct="1">
              <a:lnSpc>
                <a:spcPct val="90000"/>
              </a:lnSpc>
            </a:pPr>
            <a:endParaRPr lang="en-US" altLang="x-none" dirty="0"/>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itle 1"/>
          <p:cNvSpPr>
            <a:spLocks noGrp="1"/>
          </p:cNvSpPr>
          <p:nvPr>
            <p:ph type="title"/>
          </p:nvPr>
        </p:nvSpPr>
        <p:spPr>
          <a:ln/>
        </p:spPr>
        <p:txBody>
          <a:bodyPr vert="horz" wrap="square" lIns="91440" tIns="45720" rIns="91440" bIns="45720" anchor="ctr"/>
          <a:p>
            <a:endParaRPr lang="id-ID" altLang="x-none" dirty="0"/>
          </a:p>
        </p:txBody>
      </p:sp>
      <p:sp>
        <p:nvSpPr>
          <p:cNvPr id="46083" name="Content Placeholder 2"/>
          <p:cNvSpPr>
            <a:spLocks noGrp="1"/>
          </p:cNvSpPr>
          <p:nvPr>
            <p:ph idx="1"/>
          </p:nvPr>
        </p:nvSpPr>
        <p:spPr>
          <a:ln/>
        </p:spPr>
        <p:txBody>
          <a:bodyPr vert="horz" wrap="square" lIns="91440" tIns="45720" rIns="91440" bIns="45720" anchor="t"/>
          <a:p>
            <a:r>
              <a:rPr lang="id-ID" altLang="en-US" dirty="0"/>
              <a:t>4</a:t>
            </a:r>
            <a:r>
              <a:rPr lang="id-ID" altLang="en-US" dirty="0">
                <a:solidFill>
                  <a:srgbClr val="161616"/>
                </a:solidFill>
              </a:rPr>
              <a:t>. Tanggung jawab Profesi</a:t>
            </a:r>
            <a:endParaRPr lang="id-ID" altLang="en-US" dirty="0">
              <a:solidFill>
                <a:srgbClr val="161616"/>
              </a:solidFill>
            </a:endParaRPr>
          </a:p>
          <a:p>
            <a:r>
              <a:rPr lang="id-ID" altLang="en-US" sz="2400" dirty="0">
                <a:solidFill>
                  <a:srgbClr val="161616"/>
                </a:solidFill>
              </a:rPr>
              <a:t>Terbentuknya berbagai organisasi profesi untuk memberi ruang bagi orang orang IT untuk membentuk komunitas, berbagi informasi dan ilmu pengetahuan, peningkatan keahlian dan sertifikasi, membuat aturan &amp; etika </a:t>
            </a:r>
            <a:endParaRPr lang="id-ID" altLang="en-US" sz="2400" dirty="0">
              <a:solidFill>
                <a:srgbClr val="161616"/>
              </a:solidFill>
            </a:endParaRPr>
          </a:p>
          <a:p>
            <a:pPr>
              <a:buNone/>
            </a:pPr>
            <a:r>
              <a:rPr lang="id-ID" altLang="en-US" sz="2400" dirty="0">
                <a:solidFill>
                  <a:srgbClr val="161616"/>
                </a:solidFill>
                <a:sym typeface="SimSun" panose="02010600030101010101" pitchFamily="2" charset="-122"/>
              </a:rPr>
              <a:t>Contoh organisasi : Asosiasi Perguruan Tinggi Komputer (APTIKOM)</a:t>
            </a:r>
            <a:endParaRPr lang="id-ID" altLang="en-US" sz="2400" dirty="0">
              <a:solidFill>
                <a:srgbClr val="161616"/>
              </a:solidFill>
              <a:sym typeface="SimSun" panose="02010600030101010101" pitchFamily="2" charset="-122"/>
            </a:endParaRPr>
          </a:p>
          <a:p>
            <a:pPr>
              <a:buNone/>
            </a:pPr>
            <a:r>
              <a:rPr lang="id-ID" altLang="zh-CN" sz="2400" dirty="0">
                <a:solidFill>
                  <a:srgbClr val="161616"/>
                </a:solidFill>
                <a:sym typeface="SimSun" panose="02010600030101010101" pitchFamily="2" charset="-122"/>
              </a:rPr>
              <a:t>Ikatan Profesi Komputer dan Informatika (</a:t>
            </a:r>
            <a:r>
              <a:rPr lang="en-US" altLang="zh-CN" sz="2400" dirty="0">
                <a:solidFill>
                  <a:srgbClr val="161616"/>
                </a:solidFill>
                <a:sym typeface="SimSun" panose="02010600030101010101" pitchFamily="2" charset="-122"/>
              </a:rPr>
              <a:t>IPKIN</a:t>
            </a:r>
            <a:r>
              <a:rPr lang="id-ID" altLang="zh-CN" sz="2400" dirty="0">
                <a:solidFill>
                  <a:srgbClr val="161616"/>
                </a:solidFill>
                <a:sym typeface="SimSun" panose="02010600030101010101" pitchFamily="2" charset="-122"/>
              </a:rPr>
              <a:t>) yang berdiri tahun 1974</a:t>
            </a:r>
            <a:endParaRPr lang="en-US" altLang="zh-CN" sz="2400" dirty="0">
              <a:solidFill>
                <a:srgbClr val="161616"/>
              </a:solidFill>
            </a:endParaRPr>
          </a:p>
          <a:p>
            <a:pPr eaLnBrk="1" hangingPunct="1">
              <a:lnSpc>
                <a:spcPct val="90000"/>
              </a:lnSpc>
              <a:buFont typeface="Wingdings" panose="05000000000000000000" pitchFamily="2" charset="2"/>
              <a:buNone/>
            </a:pPr>
            <a:endParaRPr lang="en-US" altLang="zh-CN" dirty="0"/>
          </a:p>
          <a:p>
            <a:endParaRPr lang="id-ID" altLang="x-none"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2938" y="428625"/>
            <a:ext cx="8183563" cy="5408613"/>
          </a:xfrm>
        </p:spPr>
        <p:txBody>
          <a:bodyPr vert="horz" wrap="square" lIns="91440" tIns="45720" rIns="91440" bIns="45720" numCol="1" anchor="ctr" anchorCtr="0" compatLnSpc="1">
            <a:normAutofit fontScale="90000"/>
          </a:bodyPr>
          <a:lstStyle/>
          <a:p>
            <a:pPr marL="742950" marR="0" lvl="0" indent="-742950" algn="l" defTabSz="914400" rtl="0" eaLnBrk="1" fontAlgn="base" latinLnBrk="0" hangingPunct="1">
              <a:lnSpc>
                <a:spcPct val="100000"/>
              </a:lnSpc>
              <a:spcBef>
                <a:spcPct val="0"/>
              </a:spcBef>
              <a:spcAft>
                <a:spcPct val="0"/>
              </a:spcAft>
              <a:buClrTx/>
              <a:buSzTx/>
              <a:buFontTx/>
              <a:buNone/>
              <a:defRPr/>
            </a:pPr>
            <a:br>
              <a:rPr kumimoji="0" lang="id-ID" sz="3600" b="0" i="0" u="none" strike="noStrike" kern="1200" cap="none" spc="0" normalizeH="0" baseline="0" noProof="0" dirty="0" smtClean="0">
                <a:ln>
                  <a:noFill/>
                </a:ln>
                <a:solidFill>
                  <a:schemeClr val="accent4">
                    <a:lumMod val="10000"/>
                  </a:schemeClr>
                </a:solidFill>
                <a:effectLst/>
                <a:uLnTx/>
                <a:uFillTx/>
                <a:latin typeface="+mj-lt"/>
                <a:ea typeface="+mj-ea"/>
                <a:cs typeface="+mj-cs"/>
              </a:rPr>
            </a:br>
            <a:r>
              <a:rPr kumimoji="0" lang="en-US" sz="2700" b="0" i="0" u="none" strike="noStrike" kern="1200" cap="none" spc="0" normalizeH="0" baseline="0" noProof="1" smtClean="0">
                <a:ln>
                  <a:noFill/>
                </a:ln>
                <a:solidFill>
                  <a:schemeClr val="accent4">
                    <a:lumMod val="10000"/>
                  </a:schemeClr>
                </a:solidFill>
                <a:effectLst/>
                <a:uLnTx/>
                <a:uFillTx/>
                <a:latin typeface="+mn-lt"/>
                <a:ea typeface="+mj-ea"/>
                <a:cs typeface="+mn-lt"/>
              </a:rPr>
              <a:t>Menurut </a:t>
            </a:r>
            <a:r>
              <a:rPr kumimoji="0" lang="en-US" sz="2700" b="0" i="1" u="none" strike="noStrike" kern="1200" cap="none" spc="0" normalizeH="0" baseline="0" noProof="1" smtClean="0">
                <a:ln>
                  <a:noFill/>
                </a:ln>
                <a:solidFill>
                  <a:schemeClr val="accent4">
                    <a:lumMod val="10000"/>
                  </a:schemeClr>
                </a:solidFill>
                <a:effectLst/>
                <a:uLnTx/>
                <a:uFillTx/>
                <a:latin typeface="+mn-lt"/>
                <a:ea typeface="+mj-ea"/>
                <a:cs typeface="+mn-lt"/>
              </a:rPr>
              <a:t>Richard Masson, </a:t>
            </a:r>
            <a:r>
              <a:rPr kumimoji="0" lang="id-ID" sz="2700" b="0" i="1" u="none" strike="noStrike" kern="1200" cap="none" spc="0" normalizeH="0" baseline="0" noProof="1" smtClean="0">
                <a:ln>
                  <a:noFill/>
                </a:ln>
                <a:solidFill>
                  <a:schemeClr val="accent4">
                    <a:lumMod val="10000"/>
                  </a:schemeClr>
                </a:solidFill>
                <a:effectLst/>
                <a:uLnTx/>
                <a:uFillTx/>
                <a:latin typeface="+mn-lt"/>
                <a:ea typeface="+mj-ea"/>
                <a:cs typeface="+mn-lt"/>
              </a:rPr>
              <a:t>E</a:t>
            </a:r>
            <a:r>
              <a:rPr kumimoji="0" lang="en-US" sz="2700" b="0" i="0" u="none" strike="noStrike" kern="1200" cap="none" spc="0" normalizeH="0" baseline="0" noProof="1" smtClean="0">
                <a:ln>
                  <a:noFill/>
                </a:ln>
                <a:solidFill>
                  <a:schemeClr val="accent4">
                    <a:lumMod val="10000"/>
                  </a:schemeClr>
                </a:solidFill>
                <a:effectLst/>
                <a:uLnTx/>
                <a:uFillTx/>
                <a:latin typeface="+mn-lt"/>
                <a:ea typeface="+mj-ea"/>
                <a:cs typeface="+mn-lt"/>
              </a:rPr>
              <a:t>tika </a:t>
            </a:r>
            <a:r>
              <a:rPr kumimoji="0" lang="id-ID" sz="2700" b="0" i="0" u="none" strike="noStrike" kern="1200" cap="none" spc="0" normalizeH="0" baseline="0" noProof="1" smtClean="0">
                <a:ln>
                  <a:noFill/>
                </a:ln>
                <a:solidFill>
                  <a:schemeClr val="accent4">
                    <a:lumMod val="10000"/>
                  </a:schemeClr>
                </a:solidFill>
                <a:effectLst/>
                <a:uLnTx/>
                <a:uFillTx/>
                <a:latin typeface="+mn-lt"/>
                <a:ea typeface="+mj-ea"/>
                <a:cs typeface="+mn-lt"/>
              </a:rPr>
              <a:t>Teknologi Informasi </a:t>
            </a:r>
            <a:r>
              <a:rPr kumimoji="0" lang="en-US" sz="2700" b="0" i="0" u="none" strike="noStrike" kern="1200" cap="none" spc="0" normalizeH="0" baseline="0" noProof="1" smtClean="0">
                <a:ln>
                  <a:noFill/>
                </a:ln>
                <a:solidFill>
                  <a:schemeClr val="accent4">
                    <a:lumMod val="10000"/>
                  </a:schemeClr>
                </a:solidFill>
                <a:effectLst/>
                <a:uLnTx/>
                <a:uFillTx/>
                <a:latin typeface="+mn-lt"/>
                <a:ea typeface="+mj-ea"/>
                <a:cs typeface="+mn-lt"/>
              </a:rPr>
              <a:t>diklasifikasi menjadi empat hal </a:t>
            </a:r>
            <a:r>
              <a:rPr kumimoji="0" lang="id-ID" sz="2700" b="0" i="0" u="none" strike="noStrike" kern="1200" cap="none" spc="0" normalizeH="0" baseline="0" noProof="1" smtClean="0">
                <a:ln>
                  <a:noFill/>
                </a:ln>
                <a:solidFill>
                  <a:schemeClr val="accent4">
                    <a:lumMod val="10000"/>
                  </a:schemeClr>
                </a:solidFill>
                <a:effectLst/>
                <a:uLnTx/>
                <a:uFillTx/>
                <a:latin typeface="+mn-lt"/>
                <a:ea typeface="+mj-ea"/>
                <a:cs typeface="+mn-lt"/>
              </a:rPr>
              <a:t>sebagai berikut </a:t>
            </a:r>
            <a:r>
              <a:rPr kumimoji="0" lang="en-US" sz="2700" b="0" i="0" u="none" strike="noStrike" kern="1200" cap="none" spc="0" normalizeH="0" baseline="0" noProof="1" smtClean="0">
                <a:ln>
                  <a:noFill/>
                </a:ln>
                <a:solidFill>
                  <a:schemeClr val="accent4">
                    <a:lumMod val="10000"/>
                  </a:schemeClr>
                </a:solidFill>
                <a:effectLst/>
                <a:uLnTx/>
                <a:uFillTx/>
                <a:latin typeface="+mn-lt"/>
                <a:ea typeface="+mj-ea"/>
                <a:cs typeface="+mn-lt"/>
              </a:rPr>
              <a:t>berikut</a:t>
            </a:r>
            <a:r>
              <a:rPr kumimoji="0" lang="id-ID" sz="2700" b="0" i="0" u="none" strike="noStrike" kern="1200" cap="none" spc="0" normalizeH="0" baseline="0" noProof="1" smtClean="0">
                <a:ln>
                  <a:noFill/>
                </a:ln>
                <a:solidFill>
                  <a:schemeClr val="accent4">
                    <a:lumMod val="10000"/>
                  </a:schemeClr>
                </a:solidFill>
                <a:effectLst/>
                <a:uLnTx/>
                <a:uFillTx/>
                <a:latin typeface="+mn-lt"/>
                <a:ea typeface="+mj-ea"/>
                <a:cs typeface="+mn-lt"/>
              </a:rPr>
              <a:t> :</a:t>
            </a:r>
            <a:br>
              <a:rPr kumimoji="0" lang="id-ID" sz="2700" b="0" i="0" u="none" strike="noStrike" kern="1200" cap="none" spc="0" normalizeH="0" baseline="0" noProof="0" dirty="0" smtClean="0">
                <a:ln>
                  <a:noFill/>
                </a:ln>
                <a:solidFill>
                  <a:schemeClr val="accent4">
                    <a:lumMod val="10000"/>
                  </a:schemeClr>
                </a:solidFill>
                <a:effectLst/>
                <a:uLnTx/>
                <a:uFillTx/>
                <a:latin typeface="+mn-lt"/>
                <a:ea typeface="+mj-ea"/>
                <a:cs typeface="+mn-lt"/>
              </a:rPr>
            </a:br>
            <a:r>
              <a:rPr kumimoji="0" lang="en-US" sz="2700" b="0" i="0" u="none" strike="noStrike" kern="1200" cap="none" spc="0" normalizeH="0" baseline="0" noProof="1" smtClean="0">
                <a:ln>
                  <a:noFill/>
                </a:ln>
                <a:solidFill>
                  <a:schemeClr val="accent4">
                    <a:lumMod val="10000"/>
                  </a:schemeClr>
                </a:solidFill>
                <a:effectLst/>
                <a:uLnTx/>
                <a:uFillTx/>
                <a:latin typeface="+mn-lt"/>
                <a:ea typeface="+mj-ea"/>
                <a:cs typeface="+mn-lt"/>
              </a:rPr>
              <a:t>a. Privasi, </a:t>
            </a:r>
            <a:br>
              <a:rPr kumimoji="0" lang="id-ID" sz="2700" b="0" i="0" u="none" strike="noStrike" kern="1200" cap="none" spc="0" normalizeH="0" baseline="0" noProof="0" dirty="0" smtClean="0">
                <a:ln>
                  <a:noFill/>
                </a:ln>
                <a:solidFill>
                  <a:schemeClr val="accent4">
                    <a:lumMod val="10000"/>
                  </a:schemeClr>
                </a:solidFill>
                <a:effectLst/>
                <a:uLnTx/>
                <a:uFillTx/>
                <a:latin typeface="+mn-lt"/>
                <a:ea typeface="+mj-ea"/>
                <a:cs typeface="+mn-lt"/>
              </a:rPr>
            </a:br>
            <a:r>
              <a:rPr kumimoji="0" lang="en-US" sz="2700" b="0" i="0" u="none" strike="noStrike" kern="1200" cap="none" spc="0" normalizeH="0" baseline="0" noProof="1" smtClean="0">
                <a:ln>
                  <a:noFill/>
                </a:ln>
                <a:solidFill>
                  <a:schemeClr val="accent4">
                    <a:lumMod val="10000"/>
                  </a:schemeClr>
                </a:solidFill>
                <a:effectLst/>
                <a:uLnTx/>
                <a:uFillTx/>
                <a:latin typeface="+mn-lt"/>
                <a:ea typeface="+mj-ea"/>
                <a:cs typeface="+mn-lt"/>
              </a:rPr>
              <a:t>b. Akurasi,.</a:t>
            </a:r>
            <a:br>
              <a:rPr kumimoji="0" lang="id-ID" sz="2700" b="0" i="0" u="none" strike="noStrike" kern="1200" cap="none" spc="0" normalizeH="0" baseline="0" noProof="0" dirty="0" smtClean="0">
                <a:ln>
                  <a:noFill/>
                </a:ln>
                <a:solidFill>
                  <a:schemeClr val="accent4">
                    <a:lumMod val="10000"/>
                  </a:schemeClr>
                </a:solidFill>
                <a:effectLst/>
                <a:uLnTx/>
                <a:uFillTx/>
                <a:latin typeface="+mn-lt"/>
                <a:ea typeface="+mj-ea"/>
                <a:cs typeface="+mn-lt"/>
              </a:rPr>
            </a:br>
            <a:r>
              <a:rPr kumimoji="0" lang="en-US" sz="2700" b="0" i="0" u="none" strike="noStrike" kern="1200" cap="none" spc="0" normalizeH="0" baseline="0" noProof="1" smtClean="0">
                <a:ln>
                  <a:noFill/>
                </a:ln>
                <a:solidFill>
                  <a:schemeClr val="accent4">
                    <a:lumMod val="10000"/>
                  </a:schemeClr>
                </a:solidFill>
                <a:effectLst/>
                <a:uLnTx/>
                <a:uFillTx/>
                <a:latin typeface="+mn-lt"/>
                <a:ea typeface="+mj-ea"/>
                <a:cs typeface="+mn-lt"/>
              </a:rPr>
              <a:t>c. Property, perlindungan kekayaan intelektual yang saat ini digalakkan oleh HAKI (Hak Atas Kekayaan Intelektual) mencakup tiga hal :</a:t>
            </a:r>
            <a:br>
              <a:rPr kumimoji="0" lang="id-ID" sz="2700" b="0" i="0" u="none" strike="noStrike" kern="1200" cap="none" spc="0" normalizeH="0" baseline="0" noProof="0" dirty="0" smtClean="0">
                <a:ln>
                  <a:noFill/>
                </a:ln>
                <a:solidFill>
                  <a:schemeClr val="accent4">
                    <a:lumMod val="10000"/>
                  </a:schemeClr>
                </a:solidFill>
                <a:effectLst/>
                <a:uLnTx/>
                <a:uFillTx/>
                <a:latin typeface="+mn-lt"/>
                <a:ea typeface="+mj-ea"/>
                <a:cs typeface="+mn-lt"/>
              </a:rPr>
            </a:br>
            <a:r>
              <a:rPr kumimoji="0" lang="id-ID" sz="2700" b="0" i="0" u="none" strike="noStrike" kern="1200" cap="none" spc="0" normalizeH="0" baseline="0" noProof="1" smtClean="0">
                <a:ln>
                  <a:noFill/>
                </a:ln>
                <a:solidFill>
                  <a:schemeClr val="accent4">
                    <a:lumMod val="10000"/>
                  </a:schemeClr>
                </a:solidFill>
                <a:effectLst/>
                <a:uLnTx/>
                <a:uFillTx/>
                <a:latin typeface="+mn-lt"/>
                <a:ea typeface="+mj-ea"/>
                <a:cs typeface="+mn-lt"/>
              </a:rPr>
              <a:t>1. </a:t>
            </a:r>
            <a:r>
              <a:rPr kumimoji="0" lang="en-US" sz="2700" b="0" i="0" u="none" strike="noStrike" kern="1200" cap="none" spc="0" normalizeH="0" baseline="0" noProof="1" smtClean="0">
                <a:ln>
                  <a:noFill/>
                </a:ln>
                <a:solidFill>
                  <a:schemeClr val="accent4">
                    <a:lumMod val="10000"/>
                  </a:schemeClr>
                </a:solidFill>
                <a:effectLst/>
                <a:uLnTx/>
                <a:uFillTx/>
                <a:latin typeface="+mn-lt"/>
                <a:ea typeface="+mj-ea"/>
                <a:cs typeface="+mn-lt"/>
              </a:rPr>
              <a:t> Hak cipta(copy right), </a:t>
            </a:r>
            <a:br>
              <a:rPr kumimoji="0" lang="id-ID" sz="2700" b="0" i="0" u="none" strike="noStrike" kern="1200" cap="none" spc="0" normalizeH="0" baseline="0" noProof="0" dirty="0" smtClean="0">
                <a:ln>
                  <a:noFill/>
                </a:ln>
                <a:solidFill>
                  <a:schemeClr val="accent4">
                    <a:lumMod val="10000"/>
                  </a:schemeClr>
                </a:solidFill>
                <a:effectLst/>
                <a:uLnTx/>
                <a:uFillTx/>
                <a:latin typeface="+mn-lt"/>
                <a:ea typeface="+mj-ea"/>
                <a:cs typeface="+mn-lt"/>
              </a:rPr>
            </a:br>
            <a:r>
              <a:rPr kumimoji="0" lang="id-ID" sz="2700" b="0" i="0" u="none" strike="noStrike" kern="1200" cap="none" spc="0" normalizeH="0" baseline="0" noProof="1" smtClean="0">
                <a:ln>
                  <a:noFill/>
                </a:ln>
                <a:solidFill>
                  <a:schemeClr val="accent4">
                    <a:lumMod val="10000"/>
                  </a:schemeClr>
                </a:solidFill>
                <a:effectLst/>
                <a:uLnTx/>
                <a:uFillTx/>
                <a:latin typeface="+mn-lt"/>
                <a:ea typeface="+mj-ea"/>
                <a:cs typeface="+mn-lt"/>
              </a:rPr>
              <a:t>2. PATEN</a:t>
            </a:r>
            <a:br>
              <a:rPr kumimoji="0" lang="id-ID" sz="2700" b="0" i="0" u="none" strike="noStrike" kern="1200" cap="none" spc="0" normalizeH="0" baseline="0" noProof="0" dirty="0" smtClean="0">
                <a:ln>
                  <a:noFill/>
                </a:ln>
                <a:solidFill>
                  <a:schemeClr val="accent4">
                    <a:lumMod val="10000"/>
                  </a:schemeClr>
                </a:solidFill>
                <a:effectLst/>
                <a:uLnTx/>
                <a:uFillTx/>
                <a:latin typeface="+mn-lt"/>
                <a:ea typeface="+mj-ea"/>
                <a:cs typeface="+mn-lt"/>
              </a:rPr>
            </a:br>
            <a:r>
              <a:rPr kumimoji="0" lang="id-ID" sz="2700" b="0" i="0" u="none" strike="noStrike" kern="1200" cap="none" spc="0" normalizeH="0" baseline="0" noProof="1" smtClean="0">
                <a:ln>
                  <a:noFill/>
                </a:ln>
                <a:solidFill>
                  <a:schemeClr val="accent4">
                    <a:lumMod val="10000"/>
                  </a:schemeClr>
                </a:solidFill>
                <a:effectLst/>
                <a:uLnTx/>
                <a:uFillTx/>
                <a:latin typeface="+mn-lt"/>
                <a:ea typeface="+mj-ea"/>
                <a:cs typeface="+mn-lt"/>
              </a:rPr>
              <a:t>3. </a:t>
            </a:r>
            <a:r>
              <a:rPr kumimoji="0" lang="en-US" sz="2700" b="0" i="0" u="none" strike="noStrike" kern="1200" cap="none" spc="0" normalizeH="0" baseline="0" noProof="1" smtClean="0">
                <a:ln>
                  <a:noFill/>
                </a:ln>
                <a:solidFill>
                  <a:schemeClr val="accent4">
                    <a:lumMod val="10000"/>
                  </a:schemeClr>
                </a:solidFill>
                <a:effectLst/>
                <a:uLnTx/>
                <a:uFillTx/>
                <a:latin typeface="+mn-lt"/>
                <a:ea typeface="+mj-ea"/>
                <a:cs typeface="+mn-lt"/>
              </a:rPr>
              <a:t>Rahasia perdagangan,</a:t>
            </a:r>
            <a:br>
              <a:rPr kumimoji="0" lang="id-ID" sz="2700" b="0" i="0" u="none" strike="noStrike" kern="1200" cap="none" spc="0" normalizeH="0" baseline="0" noProof="1" smtClean="0">
                <a:ln>
                  <a:noFill/>
                </a:ln>
                <a:solidFill>
                  <a:schemeClr val="accent4">
                    <a:lumMod val="10000"/>
                  </a:schemeClr>
                </a:solidFill>
                <a:effectLst/>
                <a:uLnTx/>
                <a:uFillTx/>
                <a:latin typeface="+mn-lt"/>
                <a:ea typeface="+mj-ea"/>
                <a:cs typeface="+mn-lt"/>
              </a:rPr>
            </a:br>
            <a:r>
              <a:rPr kumimoji="0" lang="en-US" sz="2700" b="0" i="0" u="none" strike="noStrike" kern="1200" cap="none" spc="0" normalizeH="0" baseline="0" noProof="1" smtClean="0">
                <a:ln>
                  <a:noFill/>
                </a:ln>
                <a:solidFill>
                  <a:schemeClr val="accent4">
                    <a:lumMod val="10000"/>
                  </a:schemeClr>
                </a:solidFill>
                <a:effectLst/>
                <a:uLnTx/>
                <a:uFillTx/>
                <a:latin typeface="+mn-lt"/>
                <a:ea typeface="+mj-ea"/>
                <a:cs typeface="+mn-lt"/>
              </a:rPr>
              <a:t> </a:t>
            </a:r>
            <a:br>
              <a:rPr kumimoji="0" lang="id-ID" sz="2700" b="0" i="0" u="none" strike="noStrike" kern="1200" cap="none" spc="0" normalizeH="0" baseline="0" noProof="0" dirty="0" smtClean="0">
                <a:ln>
                  <a:noFill/>
                </a:ln>
                <a:solidFill>
                  <a:schemeClr val="accent4">
                    <a:lumMod val="10000"/>
                  </a:schemeClr>
                </a:solidFill>
                <a:effectLst/>
                <a:uLnTx/>
                <a:uFillTx/>
                <a:latin typeface="+mn-lt"/>
                <a:ea typeface="+mj-ea"/>
                <a:cs typeface="+mn-lt"/>
              </a:rPr>
            </a:br>
            <a:r>
              <a:rPr kumimoji="0" lang="en-US" sz="2700" b="0" i="0" u="none" strike="noStrike" kern="1200" cap="none" spc="0" normalizeH="0" baseline="0" noProof="1" smtClean="0">
                <a:ln>
                  <a:noFill/>
                </a:ln>
                <a:solidFill>
                  <a:schemeClr val="accent4">
                    <a:lumMod val="10000"/>
                  </a:schemeClr>
                </a:solidFill>
                <a:effectLst/>
                <a:uLnTx/>
                <a:uFillTx/>
                <a:latin typeface="+mn-lt"/>
                <a:ea typeface="+mj-ea"/>
                <a:cs typeface="+mn-lt"/>
              </a:rPr>
              <a:t>d. Akses</a:t>
            </a:r>
            <a:endParaRPr kumimoji="0" lang="id-ID" sz="2700" b="0" i="0" u="none" strike="noStrike" kern="1200" cap="none" spc="0" normalizeH="0" baseline="0" noProof="1">
              <a:ln>
                <a:noFill/>
              </a:ln>
              <a:solidFill>
                <a:schemeClr val="accent4">
                  <a:lumMod val="10000"/>
                </a:schemeClr>
              </a:solidFill>
              <a:effectLst/>
              <a:uLnTx/>
              <a:uFillTx/>
              <a:latin typeface="+mn-lt"/>
              <a:ea typeface="+mj-ea"/>
              <a:cs typeface="+mn-lt"/>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itle 1"/>
          <p:cNvSpPr>
            <a:spLocks noGrp="1" noChangeArrowheads="1"/>
          </p:cNvSpPr>
          <p:nvPr>
            <p:ph type="title"/>
          </p:nvPr>
        </p:nvSpPr>
        <p:spPr>
          <a:xfrm>
            <a:off x="468313" y="0"/>
            <a:ext cx="8229600" cy="4318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br>
              <a:rPr kumimoji="0" lang="en-US" altLang="zh-CN" sz="2400" b="0" i="0" u="none" strike="noStrike" kern="1200" cap="none" spc="0" normalizeH="0" baseline="0" noProof="0" dirty="0" smtClean="0">
                <a:ln>
                  <a:noFill/>
                </a:ln>
                <a:solidFill>
                  <a:srgbClr val="FFFF00"/>
                </a:solidFill>
                <a:effectLst/>
                <a:uLnTx/>
                <a:uFillTx/>
                <a:latin typeface="Lucida Calligraphy" panose="03010101010101010101" pitchFamily="66" charset="0"/>
                <a:ea typeface="+mj-ea"/>
                <a:cs typeface="+mj-cs"/>
              </a:rPr>
            </a:br>
            <a:br>
              <a:rPr kumimoji="0" lang="en-US" altLang="zh-CN" sz="2400" b="0" i="0" u="none" strike="noStrike" kern="1200" cap="none" spc="0" normalizeH="0" baseline="0" noProof="0" dirty="0" smtClean="0">
                <a:ln>
                  <a:noFill/>
                </a:ln>
                <a:solidFill>
                  <a:srgbClr val="FFFF00"/>
                </a:solidFill>
                <a:effectLst/>
                <a:uLnTx/>
                <a:uFillTx/>
                <a:latin typeface="Lucida Calligraphy" panose="03010101010101010101" pitchFamily="66" charset="0"/>
                <a:ea typeface="+mj-ea"/>
                <a:cs typeface="+mj-cs"/>
              </a:rPr>
            </a:br>
            <a:br>
              <a:rPr kumimoji="0" lang="en-US" altLang="zh-CN" sz="2400" b="0" i="0" u="none" strike="noStrike" kern="1200" cap="none" spc="0" normalizeH="0" baseline="0" noProof="0" dirty="0" smtClean="0">
                <a:ln>
                  <a:noFill/>
                </a:ln>
                <a:solidFill>
                  <a:srgbClr val="FFFF00"/>
                </a:solidFill>
                <a:effectLst/>
                <a:uLnTx/>
                <a:uFillTx/>
                <a:latin typeface="Lucida Calligraphy" panose="03010101010101010101" pitchFamily="66" charset="0"/>
                <a:ea typeface="+mj-ea"/>
                <a:cs typeface="+mj-cs"/>
              </a:rPr>
            </a:br>
            <a:br>
              <a:rPr kumimoji="0" lang="en-US" altLang="zh-CN" sz="2400" b="0" i="0" u="none" strike="noStrike" kern="1200" cap="none" spc="0" normalizeH="0" baseline="0" noProof="0" dirty="0" smtClean="0">
                <a:ln>
                  <a:noFill/>
                </a:ln>
                <a:solidFill>
                  <a:srgbClr val="FFFF00"/>
                </a:solidFill>
                <a:effectLst/>
                <a:uLnTx/>
                <a:uFillTx/>
                <a:latin typeface="Lucida Calligraphy" panose="03010101010101010101" pitchFamily="66" charset="0"/>
                <a:ea typeface="+mj-ea"/>
                <a:cs typeface="+mj-cs"/>
              </a:rPr>
            </a:br>
            <a:br>
              <a:rPr kumimoji="0" lang="en-US" altLang="zh-CN" sz="2400" b="0" i="0" u="none" strike="noStrike" kern="1200" cap="none" spc="0" normalizeH="0" baseline="0" noProof="0" dirty="0" smtClean="0">
                <a:ln>
                  <a:noFill/>
                </a:ln>
                <a:solidFill>
                  <a:srgbClr val="FFFF00"/>
                </a:solidFill>
                <a:effectLst/>
                <a:uLnTx/>
                <a:uFillTx/>
                <a:latin typeface="Lucida Calligraphy" panose="03010101010101010101" pitchFamily="66" charset="0"/>
                <a:ea typeface="+mj-ea"/>
                <a:cs typeface="+mj-cs"/>
              </a:rPr>
            </a:br>
            <a:br>
              <a:rPr kumimoji="0" lang="en-US" altLang="zh-CN" sz="2400" b="0" i="0" u="none" strike="noStrike" kern="1200" cap="none" spc="0" normalizeH="0" baseline="0" noProof="0" dirty="0" smtClean="0">
                <a:ln>
                  <a:noFill/>
                </a:ln>
                <a:solidFill>
                  <a:srgbClr val="FFFF00"/>
                </a:solidFill>
                <a:effectLst/>
                <a:uLnTx/>
                <a:uFillTx/>
                <a:latin typeface="Lucida Calligraphy" panose="03010101010101010101" pitchFamily="66" charset="0"/>
                <a:ea typeface="+mj-ea"/>
                <a:cs typeface="+mj-cs"/>
              </a:rPr>
            </a:br>
            <a:br>
              <a:rPr kumimoji="0" lang="en-US" altLang="zh-CN" sz="2400" b="0" i="0" u="none" strike="noStrike" kern="1200" cap="none" spc="0" normalizeH="0" baseline="0" noProof="0" dirty="0" smtClean="0">
                <a:ln>
                  <a:noFill/>
                </a:ln>
                <a:solidFill>
                  <a:srgbClr val="FFFF00"/>
                </a:solidFill>
                <a:effectLst/>
                <a:uLnTx/>
                <a:uFillTx/>
                <a:latin typeface="Lucida Calligraphy" panose="03010101010101010101" pitchFamily="66" charset="0"/>
                <a:ea typeface="+mj-ea"/>
                <a:cs typeface="+mj-cs"/>
              </a:rPr>
            </a:br>
            <a:br>
              <a:rPr kumimoji="0" lang="en-US" altLang="zh-CN" sz="2400" b="0" i="0" u="none" strike="noStrike" kern="1200" cap="none" spc="0" normalizeH="0" baseline="0" noProof="0" dirty="0" smtClean="0">
                <a:ln>
                  <a:noFill/>
                </a:ln>
                <a:solidFill>
                  <a:srgbClr val="FFFF00"/>
                </a:solidFill>
                <a:effectLst/>
                <a:uLnTx/>
                <a:uFillTx/>
                <a:latin typeface="Lucida Calligraphy" panose="03010101010101010101" pitchFamily="66" charset="0"/>
                <a:ea typeface="+mj-ea"/>
                <a:cs typeface="+mj-cs"/>
              </a:rPr>
            </a:br>
            <a:br>
              <a:rPr kumimoji="0" lang="en-US" altLang="zh-CN" sz="2400" b="0" i="0" u="none" strike="noStrike" kern="1200" cap="none" spc="0" normalizeH="0" baseline="0" noProof="0" dirty="0" smtClean="0">
                <a:ln>
                  <a:noFill/>
                </a:ln>
                <a:solidFill>
                  <a:srgbClr val="FFFF00"/>
                </a:solidFill>
                <a:effectLst/>
                <a:uLnTx/>
                <a:uFillTx/>
                <a:latin typeface="Lucida Calligraphy" panose="03010101010101010101" pitchFamily="66" charset="0"/>
                <a:ea typeface="+mj-ea"/>
                <a:cs typeface="+mj-cs"/>
              </a:rPr>
            </a:br>
            <a:br>
              <a:rPr kumimoji="0" lang="en-US" altLang="zh-CN" sz="2400" b="0" i="0" u="none" strike="noStrike" kern="1200" cap="none" spc="0" normalizeH="0" baseline="0" noProof="0" dirty="0" smtClean="0">
                <a:ln>
                  <a:noFill/>
                </a:ln>
                <a:solidFill>
                  <a:srgbClr val="FFFF00"/>
                </a:solidFill>
                <a:effectLst/>
                <a:uLnTx/>
                <a:uFillTx/>
                <a:latin typeface="Lucida Calligraphy" panose="03010101010101010101" pitchFamily="66" charset="0"/>
                <a:ea typeface="+mj-ea"/>
                <a:cs typeface="+mj-cs"/>
              </a:rPr>
            </a:br>
            <a:br>
              <a:rPr kumimoji="0" lang="en-US" altLang="zh-CN" sz="2400" b="0" i="0" u="none" strike="noStrike" kern="1200" cap="none" spc="0" normalizeH="0" baseline="0" noProof="0" dirty="0" smtClean="0">
                <a:ln>
                  <a:noFill/>
                </a:ln>
                <a:solidFill>
                  <a:srgbClr val="FFFF00"/>
                </a:solidFill>
                <a:effectLst/>
                <a:uLnTx/>
                <a:uFillTx/>
                <a:latin typeface="Lucida Calligraphy" panose="03010101010101010101" pitchFamily="66" charset="0"/>
                <a:ea typeface="+mj-ea"/>
                <a:cs typeface="+mj-cs"/>
              </a:rPr>
            </a:br>
            <a:br>
              <a:rPr kumimoji="0" lang="en-US" altLang="zh-CN" sz="2400" b="0" i="0" u="none" strike="noStrike" kern="1200" cap="none" spc="0" normalizeH="0" baseline="0" noProof="0" dirty="0" smtClean="0">
                <a:ln>
                  <a:noFill/>
                </a:ln>
                <a:solidFill>
                  <a:srgbClr val="FFFF00"/>
                </a:solidFill>
                <a:effectLst/>
                <a:uLnTx/>
                <a:uFillTx/>
                <a:latin typeface="Lucida Calligraphy" panose="03010101010101010101" pitchFamily="66" charset="0"/>
                <a:ea typeface="+mj-ea"/>
                <a:cs typeface="+mj-cs"/>
              </a:rPr>
            </a:br>
            <a:br>
              <a:rPr kumimoji="0" lang="en-US" altLang="zh-CN" sz="2400" b="0" i="0" u="none" strike="noStrike" kern="1200" cap="none" spc="0" normalizeH="0" baseline="0" noProof="0" dirty="0" smtClean="0">
                <a:ln>
                  <a:noFill/>
                </a:ln>
                <a:solidFill>
                  <a:srgbClr val="FFFF00"/>
                </a:solidFill>
                <a:effectLst/>
                <a:uLnTx/>
                <a:uFillTx/>
                <a:latin typeface="Lucida Calligraphy" panose="03010101010101010101" pitchFamily="66" charset="0"/>
                <a:ea typeface="+mj-ea"/>
                <a:cs typeface="+mj-cs"/>
              </a:rPr>
            </a:br>
            <a:br>
              <a:rPr kumimoji="0" lang="id-ID" altLang="en-US" sz="2400" b="0" i="0" u="none" strike="noStrike" kern="1200" cap="none" spc="0" normalizeH="0" baseline="0" noProof="0" dirty="0" smtClean="0">
                <a:ln>
                  <a:noFill/>
                </a:ln>
                <a:solidFill>
                  <a:srgbClr val="FFFF00"/>
                </a:solidFill>
                <a:effectLst/>
                <a:uLnTx/>
                <a:uFillTx/>
                <a:latin typeface="Lucida Calligraphy" panose="03010101010101010101" pitchFamily="66" charset="0"/>
                <a:ea typeface="+mj-ea"/>
                <a:cs typeface="+mj-cs"/>
              </a:rPr>
            </a:br>
            <a:br>
              <a:rPr kumimoji="0" lang="id-ID" altLang="en-US" sz="2400" b="0" i="0" u="none" strike="noStrike" kern="1200" cap="none" spc="0" normalizeH="0" baseline="0" noProof="0" dirty="0" smtClean="0">
                <a:ln>
                  <a:noFill/>
                </a:ln>
                <a:solidFill>
                  <a:srgbClr val="FFFF00"/>
                </a:solidFill>
                <a:effectLst/>
                <a:uLnTx/>
                <a:uFillTx/>
                <a:latin typeface="Lucida Calligraphy" panose="03010101010101010101" pitchFamily="66" charset="0"/>
                <a:ea typeface="+mj-ea"/>
                <a:cs typeface="+mj-cs"/>
              </a:rPr>
            </a:br>
            <a:r>
              <a:rPr kumimoji="0" lang="en-US" altLang="zh-CN" sz="2400" b="0" i="0" u="none" strike="noStrike" kern="1200" cap="none" spc="0" normalizeH="0" baseline="0" noProof="0" dirty="0" err="1" smtClean="0">
                <a:ln>
                  <a:noFill/>
                </a:ln>
                <a:solidFill>
                  <a:schemeClr val="accent4">
                    <a:lumMod val="10000"/>
                  </a:schemeClr>
                </a:solidFill>
                <a:effectLst/>
                <a:uLnTx/>
                <a:uFillTx/>
                <a:latin typeface="+mj-lt"/>
                <a:ea typeface="+mj-ea"/>
                <a:cs typeface="+mj-cs"/>
              </a:rPr>
              <a:t>Tujuan</a:t>
            </a:r>
            <a:r>
              <a:rPr kumimoji="0" lang="en-US" altLang="zh-CN" sz="2400" b="0" i="0" u="none" strike="noStrike" kern="1200" cap="none" spc="0" normalizeH="0" baseline="0" noProof="0" dirty="0" smtClean="0">
                <a:ln>
                  <a:noFill/>
                </a:ln>
                <a:solidFill>
                  <a:schemeClr val="accent4">
                    <a:lumMod val="10000"/>
                  </a:schemeClr>
                </a:solidFill>
                <a:effectLst/>
                <a:uLnTx/>
                <a:uFillTx/>
                <a:latin typeface="+mj-lt"/>
                <a:ea typeface="+mj-ea"/>
                <a:cs typeface="+mj-cs"/>
              </a:rPr>
              <a:t> </a:t>
            </a:r>
            <a:r>
              <a:rPr kumimoji="0" lang="en-US" altLang="zh-CN" sz="2400" b="0" i="0" u="none" strike="noStrike" kern="1200" cap="none" spc="0" normalizeH="0" baseline="0" noProof="0" dirty="0" err="1" smtClean="0">
                <a:ln>
                  <a:noFill/>
                </a:ln>
                <a:solidFill>
                  <a:schemeClr val="accent4">
                    <a:lumMod val="10000"/>
                  </a:schemeClr>
                </a:solidFill>
                <a:effectLst/>
                <a:uLnTx/>
                <a:uFillTx/>
                <a:latin typeface="+mj-lt"/>
                <a:ea typeface="+mj-ea"/>
                <a:cs typeface="+mj-cs"/>
              </a:rPr>
              <a:t>Mempelajari</a:t>
            </a:r>
            <a:r>
              <a:rPr kumimoji="0" lang="en-US" altLang="zh-CN" sz="2400" b="0" i="0" u="none" strike="noStrike" kern="1200" cap="none" spc="0" normalizeH="0" baseline="0" noProof="0" dirty="0" smtClean="0">
                <a:ln>
                  <a:noFill/>
                </a:ln>
                <a:solidFill>
                  <a:schemeClr val="accent4">
                    <a:lumMod val="10000"/>
                  </a:schemeClr>
                </a:solidFill>
                <a:effectLst/>
                <a:uLnTx/>
                <a:uFillTx/>
                <a:latin typeface="+mj-lt"/>
                <a:ea typeface="+mj-ea"/>
                <a:cs typeface="+mj-cs"/>
              </a:rPr>
              <a:t> </a:t>
            </a:r>
            <a:r>
              <a:rPr kumimoji="0" lang="en-US" altLang="zh-CN" sz="2400" b="0" i="0" u="none" strike="noStrike" kern="1200" cap="none" spc="0" normalizeH="0" baseline="0" noProof="0" dirty="0" err="1" smtClean="0">
                <a:ln>
                  <a:noFill/>
                </a:ln>
                <a:solidFill>
                  <a:schemeClr val="accent4">
                    <a:lumMod val="10000"/>
                  </a:schemeClr>
                </a:solidFill>
                <a:effectLst/>
                <a:uLnTx/>
                <a:uFillTx/>
                <a:latin typeface="+mj-lt"/>
                <a:ea typeface="+mj-ea"/>
                <a:cs typeface="+mj-cs"/>
              </a:rPr>
              <a:t>Etika</a:t>
            </a:r>
            <a:br>
              <a:rPr kumimoji="0" lang="id-ID" altLang="zh-CN" sz="2400" b="1" i="0" u="none" strike="noStrike" kern="1200" cap="none" spc="0" normalizeH="0" baseline="0" noProof="0" dirty="0" smtClean="0">
                <a:ln>
                  <a:noFill/>
                </a:ln>
                <a:solidFill>
                  <a:schemeClr val="accent4">
                    <a:lumMod val="10000"/>
                  </a:schemeClr>
                </a:solidFill>
                <a:effectLst/>
                <a:uLnTx/>
                <a:uFillTx/>
                <a:latin typeface="Lucida Calligraphy" panose="03010101010101010101" pitchFamily="66" charset="0"/>
                <a:ea typeface="+mj-ea"/>
                <a:cs typeface="+mj-cs"/>
              </a:rPr>
            </a:br>
            <a:br>
              <a:rPr kumimoji="0" lang="id-ID" altLang="en-US" sz="2400" b="1" i="0" u="none" strike="noStrike" kern="1200" cap="none" spc="0" normalizeH="0" baseline="0" noProof="0" dirty="0" smtClean="0">
                <a:ln>
                  <a:noFill/>
                </a:ln>
                <a:solidFill>
                  <a:schemeClr val="accent4">
                    <a:lumMod val="10000"/>
                  </a:schemeClr>
                </a:solidFill>
                <a:effectLst/>
                <a:uLnTx/>
                <a:uFillTx/>
                <a:latin typeface="Lucida Calligraphy" panose="03010101010101010101" pitchFamily="66" charset="0"/>
                <a:ea typeface="+mj-ea"/>
                <a:cs typeface="+mj-cs"/>
              </a:rPr>
            </a:br>
            <a:r>
              <a:rPr kumimoji="0" lang="id-ID" altLang="en-US" sz="1800" b="1" i="0" u="none" strike="noStrike" kern="1200" cap="none" spc="0" normalizeH="0" baseline="0" noProof="0" dirty="0" smtClean="0">
                <a:ln>
                  <a:noFill/>
                </a:ln>
                <a:solidFill>
                  <a:schemeClr val="accent4">
                    <a:lumMod val="10000"/>
                  </a:schemeClr>
                </a:solidFill>
                <a:effectLst/>
                <a:uLnTx/>
                <a:uFillTx/>
                <a:latin typeface="+mj-lt"/>
                <a:ea typeface="+mj-ea"/>
                <a:cs typeface="+mj-cs"/>
              </a:rPr>
              <a:t>1. </a:t>
            </a:r>
            <a:r>
              <a:rPr kumimoji="0" lang="en-US" altLang="zh-CN" sz="2000" b="1" i="0" u="none" strike="noStrike" kern="1200" cap="none" spc="0" normalizeH="0" baseline="0" noProof="0" dirty="0" err="1" smtClean="0">
                <a:ln>
                  <a:noFill/>
                </a:ln>
                <a:solidFill>
                  <a:schemeClr val="accent4">
                    <a:lumMod val="10000"/>
                  </a:schemeClr>
                </a:solidFill>
                <a:effectLst/>
                <a:uLnTx/>
                <a:uFillTx/>
                <a:latin typeface="+mj-lt"/>
                <a:ea typeface="+mj-ea"/>
                <a:cs typeface="+mj-cs"/>
              </a:rPr>
              <a:t>Untuk</a:t>
            </a:r>
            <a:r>
              <a:rPr kumimoji="0" lang="en-US" altLang="zh-CN" sz="2000" b="1" i="0" u="none" strike="noStrike" kern="1200" cap="none" spc="0" normalizeH="0" baseline="0" noProof="0" dirty="0" smtClean="0">
                <a:ln>
                  <a:noFill/>
                </a:ln>
                <a:solidFill>
                  <a:schemeClr val="accent4">
                    <a:lumMod val="10000"/>
                  </a:schemeClr>
                </a:solidFill>
                <a:effectLst/>
                <a:uLnTx/>
                <a:uFillTx/>
                <a:latin typeface="+mj-lt"/>
                <a:ea typeface="+mj-ea"/>
                <a:cs typeface="+mj-cs"/>
              </a:rPr>
              <a:t> </a:t>
            </a:r>
            <a:r>
              <a:rPr kumimoji="0" lang="en-US" altLang="zh-CN" sz="2000" b="1" i="0" u="none" strike="noStrike" kern="1200" cap="none" spc="0" normalizeH="0" baseline="0" noProof="0" dirty="0" err="1" smtClean="0">
                <a:ln>
                  <a:noFill/>
                </a:ln>
                <a:solidFill>
                  <a:schemeClr val="accent4">
                    <a:lumMod val="10000"/>
                  </a:schemeClr>
                </a:solidFill>
                <a:effectLst/>
                <a:uLnTx/>
                <a:uFillTx/>
                <a:latin typeface="+mj-lt"/>
                <a:ea typeface="+mj-ea"/>
                <a:cs typeface="+mj-cs"/>
              </a:rPr>
              <a:t>mendapatkan</a:t>
            </a:r>
            <a:r>
              <a:rPr kumimoji="0" lang="en-US" altLang="zh-CN" sz="2000" b="1" i="0" u="none" strike="noStrike" kern="1200" cap="none" spc="0" normalizeH="0" baseline="0" noProof="0" dirty="0" smtClean="0">
                <a:ln>
                  <a:noFill/>
                </a:ln>
                <a:solidFill>
                  <a:schemeClr val="accent4">
                    <a:lumMod val="10000"/>
                  </a:schemeClr>
                </a:solidFill>
                <a:effectLst/>
                <a:uLnTx/>
                <a:uFillTx/>
                <a:latin typeface="+mj-lt"/>
                <a:ea typeface="+mj-ea"/>
                <a:cs typeface="+mj-cs"/>
              </a:rPr>
              <a:t> </a:t>
            </a:r>
            <a:r>
              <a:rPr kumimoji="0" lang="en-US" altLang="zh-CN" sz="2000" b="1" i="0" u="none" strike="noStrike" kern="1200" cap="none" spc="0" normalizeH="0" baseline="0" noProof="0" dirty="0" err="1" smtClean="0">
                <a:ln>
                  <a:noFill/>
                </a:ln>
                <a:solidFill>
                  <a:schemeClr val="accent4">
                    <a:lumMod val="10000"/>
                  </a:schemeClr>
                </a:solidFill>
                <a:effectLst/>
                <a:uLnTx/>
                <a:uFillTx/>
                <a:latin typeface="+mj-lt"/>
                <a:ea typeface="+mj-ea"/>
                <a:cs typeface="+mj-cs"/>
              </a:rPr>
              <a:t>konsep</a:t>
            </a:r>
            <a:r>
              <a:rPr kumimoji="0" lang="en-US" altLang="zh-CN" sz="2000" b="1" i="0" u="none" strike="noStrike" kern="1200" cap="none" spc="0" normalizeH="0" baseline="0" noProof="0" dirty="0" smtClean="0">
                <a:ln>
                  <a:noFill/>
                </a:ln>
                <a:solidFill>
                  <a:schemeClr val="accent4">
                    <a:lumMod val="10000"/>
                  </a:schemeClr>
                </a:solidFill>
                <a:effectLst/>
                <a:uLnTx/>
                <a:uFillTx/>
                <a:latin typeface="+mj-lt"/>
                <a:ea typeface="+mj-ea"/>
                <a:cs typeface="+mj-cs"/>
              </a:rPr>
              <a:t> yang </a:t>
            </a:r>
            <a:r>
              <a:rPr kumimoji="0" lang="en-US" altLang="zh-CN" sz="2000" b="1" i="0" u="none" strike="noStrike" kern="1200" cap="none" spc="0" normalizeH="0" baseline="0" noProof="0" dirty="0" err="1" smtClean="0">
                <a:ln>
                  <a:noFill/>
                </a:ln>
                <a:solidFill>
                  <a:schemeClr val="accent4">
                    <a:lumMod val="10000"/>
                  </a:schemeClr>
                </a:solidFill>
                <a:effectLst/>
                <a:uLnTx/>
                <a:uFillTx/>
                <a:latin typeface="+mj-lt"/>
                <a:ea typeface="+mj-ea"/>
                <a:cs typeface="+mj-cs"/>
              </a:rPr>
              <a:t>sama</a:t>
            </a:r>
            <a:r>
              <a:rPr kumimoji="0" lang="en-US" altLang="zh-CN" sz="2000" b="1" i="0" u="none" strike="noStrike" kern="1200" cap="none" spc="0" normalizeH="0" baseline="0" noProof="0" dirty="0" smtClean="0">
                <a:ln>
                  <a:noFill/>
                </a:ln>
                <a:solidFill>
                  <a:schemeClr val="accent4">
                    <a:lumMod val="10000"/>
                  </a:schemeClr>
                </a:solidFill>
                <a:effectLst/>
                <a:uLnTx/>
                <a:uFillTx/>
                <a:latin typeface="+mj-lt"/>
                <a:ea typeface="+mj-ea"/>
                <a:cs typeface="+mj-cs"/>
              </a:rPr>
              <a:t> </a:t>
            </a:r>
            <a:r>
              <a:rPr kumimoji="0" lang="en-US" altLang="zh-CN" sz="2000" b="1" i="0" u="none" strike="noStrike" kern="1200" cap="none" spc="0" normalizeH="0" baseline="0" noProof="0" dirty="0" err="1" smtClean="0">
                <a:ln>
                  <a:noFill/>
                </a:ln>
                <a:solidFill>
                  <a:schemeClr val="accent4">
                    <a:lumMod val="10000"/>
                  </a:schemeClr>
                </a:solidFill>
                <a:effectLst/>
                <a:uLnTx/>
                <a:uFillTx/>
                <a:latin typeface="+mj-lt"/>
                <a:ea typeface="+mj-ea"/>
                <a:cs typeface="+mj-cs"/>
              </a:rPr>
              <a:t>mengenai</a:t>
            </a:r>
            <a:r>
              <a:rPr kumimoji="0" lang="en-US" altLang="zh-CN" sz="2000" b="1" i="0" u="none" strike="noStrike" kern="1200" cap="none" spc="0" normalizeH="0" baseline="0" noProof="0" dirty="0" smtClean="0">
                <a:ln>
                  <a:noFill/>
                </a:ln>
                <a:solidFill>
                  <a:schemeClr val="accent4">
                    <a:lumMod val="10000"/>
                  </a:schemeClr>
                </a:solidFill>
                <a:effectLst/>
                <a:uLnTx/>
                <a:uFillTx/>
                <a:latin typeface="+mj-lt"/>
                <a:ea typeface="+mj-ea"/>
                <a:cs typeface="+mj-cs"/>
              </a:rPr>
              <a:t> </a:t>
            </a:r>
            <a:r>
              <a:rPr kumimoji="0" lang="en-US" altLang="zh-CN" sz="2000" b="1" i="0" u="none" strike="noStrike" kern="1200" cap="none" spc="0" normalizeH="0" baseline="0" noProof="0" dirty="0" err="1" smtClean="0">
                <a:ln>
                  <a:noFill/>
                </a:ln>
                <a:solidFill>
                  <a:schemeClr val="accent4">
                    <a:lumMod val="10000"/>
                  </a:schemeClr>
                </a:solidFill>
                <a:effectLst/>
                <a:uLnTx/>
                <a:uFillTx/>
                <a:latin typeface="+mj-lt"/>
                <a:ea typeface="+mj-ea"/>
                <a:cs typeface="+mj-cs"/>
              </a:rPr>
              <a:t>penilaian</a:t>
            </a:r>
            <a:r>
              <a:rPr kumimoji="0" lang="en-US" altLang="zh-CN" sz="2000" b="1" i="0" u="none" strike="noStrike" kern="1200" cap="none" spc="0" normalizeH="0" baseline="0" noProof="0" dirty="0" smtClean="0">
                <a:ln>
                  <a:noFill/>
                </a:ln>
                <a:solidFill>
                  <a:schemeClr val="accent4">
                    <a:lumMod val="10000"/>
                  </a:schemeClr>
                </a:solidFill>
                <a:effectLst/>
                <a:uLnTx/>
                <a:uFillTx/>
                <a:latin typeface="+mj-lt"/>
                <a:ea typeface="+mj-ea"/>
                <a:cs typeface="+mj-cs"/>
              </a:rPr>
              <a:t> </a:t>
            </a:r>
            <a:r>
              <a:rPr kumimoji="0" lang="en-US" altLang="zh-CN" sz="2000" b="1" i="0" u="none" strike="noStrike" kern="1200" cap="none" spc="0" normalizeH="0" baseline="0" noProof="0" dirty="0" err="1" smtClean="0">
                <a:ln>
                  <a:noFill/>
                </a:ln>
                <a:solidFill>
                  <a:schemeClr val="accent4">
                    <a:lumMod val="10000"/>
                  </a:schemeClr>
                </a:solidFill>
                <a:effectLst/>
                <a:uLnTx/>
                <a:uFillTx/>
                <a:latin typeface="+mj-lt"/>
                <a:ea typeface="+mj-ea"/>
                <a:cs typeface="+mj-cs"/>
              </a:rPr>
              <a:t>baik</a:t>
            </a:r>
            <a:r>
              <a:rPr kumimoji="0" lang="en-US" altLang="zh-CN" sz="2000" b="1" i="0" u="none" strike="noStrike" kern="1200" cap="none" spc="0" normalizeH="0" baseline="0" noProof="0" dirty="0" smtClean="0">
                <a:ln>
                  <a:noFill/>
                </a:ln>
                <a:solidFill>
                  <a:schemeClr val="accent4">
                    <a:lumMod val="10000"/>
                  </a:schemeClr>
                </a:solidFill>
                <a:effectLst/>
                <a:uLnTx/>
                <a:uFillTx/>
                <a:latin typeface="+mj-lt"/>
                <a:ea typeface="+mj-ea"/>
                <a:cs typeface="+mj-cs"/>
              </a:rPr>
              <a:t> </a:t>
            </a:r>
            <a:r>
              <a:rPr kumimoji="0" lang="en-US" altLang="zh-CN" sz="2000" b="1" i="0" u="none" strike="noStrike" kern="1200" cap="none" spc="0" normalizeH="0" baseline="0" noProof="0" dirty="0" err="1" smtClean="0">
                <a:ln>
                  <a:noFill/>
                </a:ln>
                <a:solidFill>
                  <a:schemeClr val="accent4">
                    <a:lumMod val="10000"/>
                  </a:schemeClr>
                </a:solidFill>
                <a:effectLst/>
                <a:uLnTx/>
                <a:uFillTx/>
                <a:latin typeface="+mj-lt"/>
                <a:ea typeface="+mj-ea"/>
                <a:cs typeface="+mj-cs"/>
              </a:rPr>
              <a:t>dan</a:t>
            </a:r>
            <a:r>
              <a:rPr kumimoji="0" lang="en-US" altLang="zh-CN" sz="2000" b="1" i="0" u="none" strike="noStrike" kern="1200" cap="none" spc="0" normalizeH="0" baseline="0" noProof="0" dirty="0" smtClean="0">
                <a:ln>
                  <a:noFill/>
                </a:ln>
                <a:solidFill>
                  <a:schemeClr val="accent4">
                    <a:lumMod val="10000"/>
                  </a:schemeClr>
                </a:solidFill>
                <a:effectLst/>
                <a:uLnTx/>
                <a:uFillTx/>
                <a:latin typeface="+mj-lt"/>
                <a:ea typeface="+mj-ea"/>
                <a:cs typeface="+mj-cs"/>
              </a:rPr>
              <a:t> </a:t>
            </a:r>
            <a:r>
              <a:rPr kumimoji="0" lang="en-US" altLang="zh-CN" sz="2000" b="1" i="0" u="none" strike="noStrike" kern="1200" cap="none" spc="0" normalizeH="0" baseline="0" noProof="0" dirty="0" err="1" smtClean="0">
                <a:ln>
                  <a:noFill/>
                </a:ln>
                <a:solidFill>
                  <a:schemeClr val="accent4">
                    <a:lumMod val="10000"/>
                  </a:schemeClr>
                </a:solidFill>
                <a:effectLst/>
                <a:uLnTx/>
                <a:uFillTx/>
                <a:latin typeface="+mj-lt"/>
                <a:ea typeface="+mj-ea"/>
                <a:cs typeface="+mj-cs"/>
              </a:rPr>
              <a:t>buruk</a:t>
            </a:r>
            <a:r>
              <a:rPr kumimoji="0" lang="en-US" altLang="zh-CN" sz="2000" b="1" i="0" u="none" strike="noStrike" kern="1200" cap="none" spc="0" normalizeH="0" baseline="0" noProof="0" dirty="0" smtClean="0">
                <a:ln>
                  <a:noFill/>
                </a:ln>
                <a:solidFill>
                  <a:schemeClr val="accent4">
                    <a:lumMod val="10000"/>
                  </a:schemeClr>
                </a:solidFill>
                <a:effectLst/>
                <a:uLnTx/>
                <a:uFillTx/>
                <a:latin typeface="+mj-lt"/>
                <a:ea typeface="+mj-ea"/>
                <a:cs typeface="+mj-cs"/>
              </a:rPr>
              <a:t> </a:t>
            </a:r>
            <a:r>
              <a:rPr kumimoji="0" lang="en-US" altLang="zh-CN" sz="2000" b="1" i="0" u="none" strike="noStrike" kern="1200" cap="none" spc="0" normalizeH="0" baseline="0" noProof="0" dirty="0" err="1" smtClean="0">
                <a:ln>
                  <a:noFill/>
                </a:ln>
                <a:solidFill>
                  <a:schemeClr val="accent4">
                    <a:lumMod val="10000"/>
                  </a:schemeClr>
                </a:solidFill>
                <a:effectLst/>
                <a:uLnTx/>
                <a:uFillTx/>
                <a:latin typeface="+mj-lt"/>
                <a:ea typeface="+mj-ea"/>
                <a:cs typeface="+mj-cs"/>
              </a:rPr>
              <a:t>bagi</a:t>
            </a:r>
            <a:r>
              <a:rPr kumimoji="0" lang="en-US" altLang="zh-CN" sz="2000" b="1" i="0" u="none" strike="noStrike" kern="1200" cap="none" spc="0" normalizeH="0" baseline="0" noProof="0" dirty="0" smtClean="0">
                <a:ln>
                  <a:noFill/>
                </a:ln>
                <a:solidFill>
                  <a:schemeClr val="accent4">
                    <a:lumMod val="10000"/>
                  </a:schemeClr>
                </a:solidFill>
                <a:effectLst/>
                <a:uLnTx/>
                <a:uFillTx/>
                <a:latin typeface="+mj-lt"/>
                <a:ea typeface="+mj-ea"/>
                <a:cs typeface="+mj-cs"/>
              </a:rPr>
              <a:t> </a:t>
            </a:r>
            <a:r>
              <a:rPr kumimoji="0" lang="en-US" altLang="zh-CN" sz="2000" b="1" i="0" u="none" strike="noStrike" kern="1200" cap="none" spc="0" normalizeH="0" baseline="0" noProof="0" dirty="0" err="1" smtClean="0">
                <a:ln>
                  <a:noFill/>
                </a:ln>
                <a:solidFill>
                  <a:schemeClr val="accent4">
                    <a:lumMod val="10000"/>
                  </a:schemeClr>
                </a:solidFill>
                <a:effectLst/>
                <a:uLnTx/>
                <a:uFillTx/>
                <a:latin typeface="+mj-lt"/>
                <a:ea typeface="+mj-ea"/>
                <a:cs typeface="+mj-cs"/>
              </a:rPr>
              <a:t>semua</a:t>
            </a:r>
            <a:r>
              <a:rPr kumimoji="0" lang="en-US" altLang="zh-CN" sz="2000" b="1" i="0" u="none" strike="noStrike" kern="1200" cap="none" spc="0" normalizeH="0" baseline="0" noProof="0" dirty="0" smtClean="0">
                <a:ln>
                  <a:noFill/>
                </a:ln>
                <a:solidFill>
                  <a:schemeClr val="accent4">
                    <a:lumMod val="10000"/>
                  </a:schemeClr>
                </a:solidFill>
                <a:effectLst/>
                <a:uLnTx/>
                <a:uFillTx/>
                <a:latin typeface="+mj-lt"/>
                <a:ea typeface="+mj-ea"/>
                <a:cs typeface="+mj-cs"/>
              </a:rPr>
              <a:t> </a:t>
            </a:r>
            <a:r>
              <a:rPr kumimoji="0" lang="id-ID" altLang="en-US" sz="2000" b="1" i="0" u="none" strike="noStrike" kern="1200" cap="none" spc="0" normalizeH="0" baseline="0" noProof="0" dirty="0" smtClean="0">
                <a:ln>
                  <a:noFill/>
                </a:ln>
                <a:solidFill>
                  <a:schemeClr val="accent4">
                    <a:lumMod val="10000"/>
                  </a:schemeClr>
                </a:solidFill>
                <a:effectLst/>
                <a:uLnTx/>
                <a:uFillTx/>
                <a:latin typeface="+mj-lt"/>
                <a:ea typeface="+mj-ea"/>
                <a:cs typeface="+mj-cs"/>
              </a:rPr>
              <a:t> </a:t>
            </a:r>
            <a:r>
              <a:rPr kumimoji="0" lang="en-US" altLang="zh-CN" sz="2000" b="1" i="0" u="none" strike="noStrike" kern="1200" cap="none" spc="0" normalizeH="0" baseline="0" noProof="0" dirty="0" err="1" smtClean="0">
                <a:ln>
                  <a:noFill/>
                </a:ln>
                <a:solidFill>
                  <a:schemeClr val="accent4">
                    <a:lumMod val="10000"/>
                  </a:schemeClr>
                </a:solidFill>
                <a:effectLst/>
                <a:uLnTx/>
                <a:uFillTx/>
                <a:latin typeface="+mj-lt"/>
                <a:ea typeface="+mj-ea"/>
                <a:cs typeface="+mj-cs"/>
              </a:rPr>
              <a:t>manusia</a:t>
            </a:r>
            <a:r>
              <a:rPr kumimoji="0" lang="en-US" altLang="zh-CN" sz="2000" b="1" i="0" u="none" strike="noStrike" kern="1200" cap="none" spc="0" normalizeH="0" baseline="0" noProof="0" dirty="0" smtClean="0">
                <a:ln>
                  <a:noFill/>
                </a:ln>
                <a:solidFill>
                  <a:schemeClr val="accent4">
                    <a:lumMod val="10000"/>
                  </a:schemeClr>
                </a:solidFill>
                <a:effectLst/>
                <a:uLnTx/>
                <a:uFillTx/>
                <a:latin typeface="+mj-lt"/>
                <a:ea typeface="+mj-ea"/>
                <a:cs typeface="+mj-cs"/>
              </a:rPr>
              <a:t> </a:t>
            </a:r>
            <a:r>
              <a:rPr kumimoji="0" lang="en-US" altLang="zh-CN" sz="2000" b="1" i="0" u="none" strike="noStrike" kern="1200" cap="none" spc="0" normalizeH="0" baseline="0" noProof="0" dirty="0" err="1" smtClean="0">
                <a:ln>
                  <a:noFill/>
                </a:ln>
                <a:solidFill>
                  <a:schemeClr val="accent4">
                    <a:lumMod val="10000"/>
                  </a:schemeClr>
                </a:solidFill>
                <a:effectLst/>
                <a:uLnTx/>
                <a:uFillTx/>
                <a:latin typeface="+mj-lt"/>
                <a:ea typeface="+mj-ea"/>
                <a:cs typeface="+mj-cs"/>
              </a:rPr>
              <a:t>dalam</a:t>
            </a:r>
            <a:r>
              <a:rPr kumimoji="0" lang="en-US" altLang="zh-CN" sz="2000" b="1" i="0" u="none" strike="noStrike" kern="1200" cap="none" spc="0" normalizeH="0" baseline="0" noProof="0" dirty="0" smtClean="0">
                <a:ln>
                  <a:noFill/>
                </a:ln>
                <a:solidFill>
                  <a:schemeClr val="accent4">
                    <a:lumMod val="10000"/>
                  </a:schemeClr>
                </a:solidFill>
                <a:effectLst/>
                <a:uLnTx/>
                <a:uFillTx/>
                <a:latin typeface="+mj-lt"/>
                <a:ea typeface="+mj-ea"/>
                <a:cs typeface="+mj-cs"/>
              </a:rPr>
              <a:t> </a:t>
            </a:r>
            <a:r>
              <a:rPr kumimoji="0" lang="en-US" altLang="zh-CN" sz="2000" b="1" i="0" u="none" strike="noStrike" kern="1200" cap="none" spc="0" normalizeH="0" baseline="0" noProof="0" dirty="0" err="1" smtClean="0">
                <a:ln>
                  <a:noFill/>
                </a:ln>
                <a:solidFill>
                  <a:schemeClr val="accent4">
                    <a:lumMod val="10000"/>
                  </a:schemeClr>
                </a:solidFill>
                <a:effectLst/>
                <a:uLnTx/>
                <a:uFillTx/>
                <a:latin typeface="+mj-lt"/>
                <a:ea typeface="+mj-ea"/>
                <a:cs typeface="+mj-cs"/>
              </a:rPr>
              <a:t>ruang</a:t>
            </a:r>
            <a:r>
              <a:rPr kumimoji="0" lang="en-US" altLang="zh-CN" sz="2000" b="1" i="0" u="none" strike="noStrike" kern="1200" cap="none" spc="0" normalizeH="0" baseline="0" noProof="0" dirty="0" smtClean="0">
                <a:ln>
                  <a:noFill/>
                </a:ln>
                <a:solidFill>
                  <a:schemeClr val="accent4">
                    <a:lumMod val="10000"/>
                  </a:schemeClr>
                </a:solidFill>
                <a:effectLst/>
                <a:uLnTx/>
                <a:uFillTx/>
                <a:latin typeface="+mj-lt"/>
                <a:ea typeface="+mj-ea"/>
                <a:cs typeface="+mj-cs"/>
              </a:rPr>
              <a:t> </a:t>
            </a:r>
            <a:r>
              <a:rPr kumimoji="0" lang="en-US" altLang="zh-CN" sz="2000" b="1" i="0" u="none" strike="noStrike" kern="1200" cap="none" spc="0" normalizeH="0" baseline="0" noProof="0" dirty="0" err="1" smtClean="0">
                <a:ln>
                  <a:noFill/>
                </a:ln>
                <a:solidFill>
                  <a:schemeClr val="accent4">
                    <a:lumMod val="10000"/>
                  </a:schemeClr>
                </a:solidFill>
                <a:effectLst/>
                <a:uLnTx/>
                <a:uFillTx/>
                <a:latin typeface="+mj-lt"/>
                <a:ea typeface="+mj-ea"/>
                <a:cs typeface="+mj-cs"/>
              </a:rPr>
              <a:t>dan</a:t>
            </a:r>
            <a:r>
              <a:rPr kumimoji="0" lang="en-US" altLang="zh-CN" sz="2000" b="1" i="0" u="none" strike="noStrike" kern="1200" cap="none" spc="0" normalizeH="0" baseline="0" noProof="0" dirty="0" smtClean="0">
                <a:ln>
                  <a:noFill/>
                </a:ln>
                <a:solidFill>
                  <a:schemeClr val="accent4">
                    <a:lumMod val="10000"/>
                  </a:schemeClr>
                </a:solidFill>
                <a:effectLst/>
                <a:uLnTx/>
                <a:uFillTx/>
                <a:latin typeface="+mj-lt"/>
                <a:ea typeface="+mj-ea"/>
                <a:cs typeface="+mj-cs"/>
              </a:rPr>
              <a:t> </a:t>
            </a:r>
            <a:r>
              <a:rPr kumimoji="0" lang="en-US" altLang="zh-CN" sz="2000" b="1" i="0" u="none" strike="noStrike" kern="1200" cap="none" spc="0" normalizeH="0" baseline="0" noProof="0" dirty="0" err="1" smtClean="0">
                <a:ln>
                  <a:noFill/>
                </a:ln>
                <a:solidFill>
                  <a:schemeClr val="accent4">
                    <a:lumMod val="10000"/>
                  </a:schemeClr>
                </a:solidFill>
                <a:effectLst/>
                <a:uLnTx/>
                <a:uFillTx/>
                <a:latin typeface="+mj-lt"/>
                <a:ea typeface="+mj-ea"/>
                <a:cs typeface="+mj-cs"/>
              </a:rPr>
              <a:t>waktu</a:t>
            </a:r>
            <a:r>
              <a:rPr kumimoji="0" lang="en-US" altLang="zh-CN" sz="2000" b="1" i="0" u="none" strike="noStrike" kern="1200" cap="none" spc="0" normalizeH="0" baseline="0" noProof="0" dirty="0" smtClean="0">
                <a:ln>
                  <a:noFill/>
                </a:ln>
                <a:solidFill>
                  <a:schemeClr val="accent4">
                    <a:lumMod val="10000"/>
                  </a:schemeClr>
                </a:solidFill>
                <a:effectLst/>
                <a:uLnTx/>
                <a:uFillTx/>
                <a:latin typeface="+mj-lt"/>
                <a:ea typeface="+mj-ea"/>
                <a:cs typeface="+mj-cs"/>
              </a:rPr>
              <a:t> </a:t>
            </a:r>
            <a:r>
              <a:rPr kumimoji="0" lang="en-US" altLang="zh-CN" sz="2000" b="1" i="0" u="none" strike="noStrike" kern="1200" cap="none" spc="0" normalizeH="0" baseline="0" noProof="0" dirty="0" err="1" smtClean="0">
                <a:ln>
                  <a:noFill/>
                </a:ln>
                <a:solidFill>
                  <a:schemeClr val="accent4">
                    <a:lumMod val="10000"/>
                  </a:schemeClr>
                </a:solidFill>
                <a:effectLst/>
                <a:uLnTx/>
                <a:uFillTx/>
                <a:latin typeface="+mj-lt"/>
                <a:ea typeface="+mj-ea"/>
                <a:cs typeface="+mj-cs"/>
              </a:rPr>
              <a:t>tertentu</a:t>
            </a:r>
            <a:r>
              <a:rPr kumimoji="0" lang="en-US" altLang="zh-CN" sz="2000" b="1" i="0" u="none" strike="noStrike" kern="1200" cap="none" spc="0" normalizeH="0" baseline="0" noProof="0" dirty="0" smtClean="0">
                <a:ln>
                  <a:noFill/>
                </a:ln>
                <a:solidFill>
                  <a:schemeClr val="accent4">
                    <a:lumMod val="10000"/>
                  </a:schemeClr>
                </a:solidFill>
                <a:effectLst/>
                <a:uLnTx/>
                <a:uFillTx/>
                <a:latin typeface="+mj-lt"/>
                <a:ea typeface="+mj-ea"/>
                <a:cs typeface="+mj-cs"/>
              </a:rPr>
              <a:t>.</a:t>
            </a:r>
            <a:br>
              <a:rPr kumimoji="0" lang="id-ID" altLang="zh-CN" sz="2000" b="1" i="0" u="none" strike="noStrike" kern="1200" cap="none" spc="0" normalizeH="0" baseline="0" noProof="0" dirty="0" smtClean="0">
                <a:ln>
                  <a:noFill/>
                </a:ln>
                <a:solidFill>
                  <a:schemeClr val="accent4">
                    <a:lumMod val="10000"/>
                  </a:schemeClr>
                </a:solidFill>
                <a:effectLst/>
                <a:uLnTx/>
                <a:uFillTx/>
                <a:latin typeface="+mj-lt"/>
                <a:ea typeface="+mj-ea"/>
                <a:cs typeface="+mj-cs"/>
              </a:rPr>
            </a:br>
            <a:br>
              <a:rPr kumimoji="0" lang="id-ID" altLang="en-US" sz="2000" b="1" i="0" u="none" strike="noStrike" kern="1200" cap="none" spc="0" normalizeH="0" baseline="0" noProof="0" dirty="0" smtClean="0">
                <a:ln>
                  <a:noFill/>
                </a:ln>
                <a:solidFill>
                  <a:schemeClr val="accent4">
                    <a:lumMod val="10000"/>
                  </a:schemeClr>
                </a:solidFill>
                <a:effectLst/>
                <a:uLnTx/>
                <a:uFillTx/>
                <a:latin typeface="+mj-lt"/>
                <a:ea typeface="+mj-ea"/>
                <a:cs typeface="+mj-cs"/>
              </a:rPr>
            </a:br>
            <a:r>
              <a:rPr kumimoji="0" lang="id-ID" altLang="en-US" sz="2000" b="1" i="0" u="none" strike="noStrike" kern="1200" cap="none" spc="0" normalizeH="0" baseline="0" noProof="0" dirty="0" smtClean="0">
                <a:ln>
                  <a:noFill/>
                </a:ln>
                <a:solidFill>
                  <a:schemeClr val="accent4">
                    <a:lumMod val="10000"/>
                  </a:schemeClr>
                </a:solidFill>
                <a:effectLst/>
                <a:uLnTx/>
                <a:uFillTx/>
                <a:latin typeface="+mj-lt"/>
                <a:ea typeface="+mj-ea"/>
                <a:cs typeface="+mj-cs"/>
              </a:rPr>
              <a:t>2. Eika membuat kita memiliki  pendirian dalam  berbagai pandangan moral yang kita hadapi.</a:t>
            </a:r>
            <a:br>
              <a:rPr kumimoji="0" lang="id-ID" altLang="en-US" sz="2000" b="1" i="0" u="none" strike="noStrike" kern="1200" cap="none" spc="0" normalizeH="0" baseline="0" noProof="0" dirty="0" smtClean="0">
                <a:ln>
                  <a:noFill/>
                </a:ln>
                <a:solidFill>
                  <a:schemeClr val="accent4">
                    <a:lumMod val="10000"/>
                  </a:schemeClr>
                </a:solidFill>
                <a:effectLst/>
                <a:uLnTx/>
                <a:uFillTx/>
                <a:latin typeface="+mj-lt"/>
                <a:ea typeface="+mj-ea"/>
                <a:cs typeface="+mj-cs"/>
              </a:rPr>
            </a:br>
            <a:br>
              <a:rPr kumimoji="0" lang="id-ID" altLang="en-US" sz="2000" b="1" i="0" u="none" strike="noStrike" kern="1200" cap="none" spc="0" normalizeH="0" baseline="0" noProof="0" dirty="0" smtClean="0">
                <a:ln>
                  <a:noFill/>
                </a:ln>
                <a:solidFill>
                  <a:schemeClr val="accent4">
                    <a:lumMod val="10000"/>
                  </a:schemeClr>
                </a:solidFill>
                <a:effectLst/>
                <a:uLnTx/>
                <a:uFillTx/>
                <a:latin typeface="+mj-lt"/>
                <a:ea typeface="+mj-ea"/>
                <a:cs typeface="+mj-cs"/>
              </a:rPr>
            </a:br>
            <a:r>
              <a:rPr kumimoji="0" lang="id-ID" altLang="en-US" sz="2000" b="1" i="0" u="none" strike="noStrike" kern="1200" cap="none" spc="0" normalizeH="0" baseline="0" noProof="0" dirty="0" smtClean="0">
                <a:ln>
                  <a:noFill/>
                </a:ln>
                <a:solidFill>
                  <a:schemeClr val="accent4">
                    <a:lumMod val="10000"/>
                  </a:schemeClr>
                </a:solidFill>
                <a:effectLst/>
                <a:uLnTx/>
                <a:uFillTx/>
                <a:latin typeface="+mj-lt"/>
                <a:ea typeface="+mj-ea"/>
                <a:cs typeface="+mj-cs"/>
              </a:rPr>
              <a:t>3. Membantu agar kita tidak kehilangan orientasi dalam transformasi budaya , sosial , ekonomi, politik , dan intelektual dewasa ini melanda dunia kita.</a:t>
            </a:r>
            <a:br>
              <a:rPr kumimoji="0" lang="id-ID" altLang="en-US" sz="2000" b="1" i="0" u="none" strike="noStrike" kern="1200" cap="none" spc="0" normalizeH="0" baseline="0" noProof="0" dirty="0" smtClean="0">
                <a:ln>
                  <a:noFill/>
                </a:ln>
                <a:solidFill>
                  <a:schemeClr val="accent4">
                    <a:lumMod val="10000"/>
                  </a:schemeClr>
                </a:solidFill>
                <a:effectLst/>
                <a:uLnTx/>
                <a:uFillTx/>
                <a:latin typeface="+mj-lt"/>
                <a:ea typeface="+mj-ea"/>
                <a:cs typeface="+mj-cs"/>
              </a:rPr>
            </a:br>
            <a:br>
              <a:rPr kumimoji="0" lang="id-ID" altLang="en-US" sz="2000" b="1" i="0" u="none" strike="noStrike" kern="1200" cap="none" spc="0" normalizeH="0" baseline="0" noProof="0" dirty="0" smtClean="0">
                <a:ln>
                  <a:noFill/>
                </a:ln>
                <a:solidFill>
                  <a:schemeClr val="accent4">
                    <a:lumMod val="10000"/>
                  </a:schemeClr>
                </a:solidFill>
                <a:effectLst/>
                <a:uLnTx/>
                <a:uFillTx/>
                <a:latin typeface="+mj-lt"/>
                <a:ea typeface="+mj-ea"/>
                <a:cs typeface="+mj-cs"/>
              </a:rPr>
            </a:br>
            <a:r>
              <a:rPr kumimoji="0" lang="id-ID" altLang="en-US" sz="2000" b="1" i="0" u="none" strike="noStrike" kern="1200" cap="none" spc="0" normalizeH="0" baseline="0" noProof="0" dirty="0" smtClean="0">
                <a:ln>
                  <a:noFill/>
                </a:ln>
                <a:solidFill>
                  <a:schemeClr val="accent4">
                    <a:lumMod val="10000"/>
                  </a:schemeClr>
                </a:solidFill>
                <a:effectLst/>
                <a:uLnTx/>
                <a:uFillTx/>
                <a:latin typeface="+mj-lt"/>
                <a:ea typeface="+mj-ea"/>
                <a:cs typeface="+mj-cs"/>
              </a:rPr>
              <a:t>4. Membantu kita sanggup menghadapi ideologi –ideologi  yang merebak  di dalam masyarakat secara kritis dan obyektif</a:t>
            </a:r>
            <a:r>
              <a:rPr kumimoji="0" lang="id-ID" altLang="en-US" sz="2000" b="0" i="0" u="none" strike="noStrike" kern="1200" cap="none" spc="0" normalizeH="0" baseline="0" noProof="0" dirty="0" smtClean="0">
                <a:ln>
                  <a:noFill/>
                </a:ln>
                <a:solidFill>
                  <a:schemeClr val="accent4">
                    <a:lumMod val="10000"/>
                  </a:schemeClr>
                </a:solidFill>
                <a:effectLst/>
                <a:uLnTx/>
                <a:uFillTx/>
                <a:latin typeface="+mj-lt"/>
                <a:ea typeface="+mj-ea"/>
                <a:cs typeface="+mj-cs"/>
              </a:rPr>
              <a:t>.</a:t>
            </a:r>
            <a:br>
              <a:rPr kumimoji="0" lang="en-US" altLang="zh-CN" sz="2000" b="0" i="0" u="none" strike="noStrike" kern="1200" cap="none" spc="0" normalizeH="0" baseline="0" noProof="0" dirty="0" smtClean="0">
                <a:ln>
                  <a:noFill/>
                </a:ln>
                <a:solidFill>
                  <a:schemeClr val="accent4">
                    <a:lumMod val="10000"/>
                  </a:schemeClr>
                </a:solidFill>
                <a:effectLst/>
                <a:uLnTx/>
                <a:uFillTx/>
                <a:latin typeface="+mj-lt"/>
                <a:ea typeface="+mj-ea"/>
                <a:cs typeface="+mj-cs"/>
              </a:rPr>
            </a:br>
            <a:endParaRPr kumimoji="0" lang="id-ID" altLang="en-US" sz="2000" b="0" i="0" u="none" strike="noStrike" kern="1200" cap="none" spc="0" normalizeH="0" baseline="0" noProof="0" dirty="0" smtClean="0">
              <a:ln>
                <a:noFill/>
              </a:ln>
              <a:solidFill>
                <a:schemeClr val="accent4">
                  <a:lumMod val="10000"/>
                </a:schemeClr>
              </a:solidFill>
              <a:effectLst/>
              <a:uLnTx/>
              <a:uFillTx/>
              <a:latin typeface="+mj-lt"/>
              <a:ea typeface="+mj-ea"/>
              <a:cs typeface="+mj-cs"/>
            </a:endParaRP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03238" y="785813"/>
            <a:ext cx="8183563" cy="3857625"/>
          </a:xfrm>
        </p:spPr>
        <p:txBody>
          <a:bodyPr vert="horz" wrap="square" lIns="91440" tIns="45720" rIns="91440" bIns="45720" numCol="1" anchor="ctr" anchorCtr="0" compatLnSpc="1">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3600" b="0" i="0" u="none" strike="noStrike" kern="1200" cap="none" spc="0" normalizeH="0" baseline="0" noProof="1" smtClean="0">
                <a:ln>
                  <a:noFill/>
                </a:ln>
                <a:solidFill>
                  <a:schemeClr val="accent4">
                    <a:lumMod val="10000"/>
                  </a:schemeClr>
                </a:solidFill>
                <a:effectLst/>
                <a:uLnTx/>
                <a:uFillTx/>
                <a:latin typeface="Monotype Corsiva" panose="03010101010201010101" pitchFamily="66" charset="0"/>
                <a:ea typeface="+mj-ea"/>
                <a:cs typeface="+mj-cs"/>
              </a:rPr>
              <a:t>Teknologi Informasi adalah aplikasi komputer atau peralatan komunikasi untuk menyimpan, mengolah dan memanipulasi data. </a:t>
            </a:r>
            <a:endParaRPr kumimoji="0" lang="id-ID" sz="3600" b="0" i="0" u="none" strike="noStrike" kern="1200" cap="none" spc="0" normalizeH="0" baseline="0" noProof="1">
              <a:ln>
                <a:noFill/>
              </a:ln>
              <a:solidFill>
                <a:schemeClr val="accent4">
                  <a:lumMod val="10000"/>
                </a:schemeClr>
              </a:solidFill>
              <a:effectLst/>
              <a:uLnTx/>
              <a:uFillTx/>
              <a:latin typeface="Monotype Corsiva" panose="03010101010201010101" pitchFamily="66" charset="0"/>
              <a:ea typeface="+mj-ea"/>
              <a:cs typeface="+mj-cs"/>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91440" tIns="45720" rIns="91440" bIns="45720" numCol="1" anchor="ctr"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br>
              <a:rPr kumimoji="0" lang="en-AU" sz="2700" b="0" i="0" u="none" strike="noStrike" kern="1200" cap="none" spc="0" normalizeH="0" baseline="0" noProof="0" dirty="0" smtClean="0">
                <a:ln>
                  <a:noFill/>
                </a:ln>
                <a:solidFill>
                  <a:srgbClr val="00B050"/>
                </a:solidFill>
                <a:effectLst/>
                <a:uLnTx/>
                <a:uFillTx/>
                <a:latin typeface="Microsoft Sans Serif" panose="020B0604020202020204" pitchFamily="34" charset="0"/>
                <a:ea typeface="+mj-ea"/>
                <a:cs typeface="Microsoft Sans Serif" panose="020B0604020202020204" pitchFamily="34" charset="0"/>
              </a:rPr>
            </a:br>
            <a:br>
              <a:rPr kumimoji="0" lang="en-AU" sz="2700" b="0" i="0" u="none" strike="noStrike" kern="1200" cap="none" spc="0" normalizeH="0" baseline="0" noProof="0" dirty="0">
                <a:ln>
                  <a:noFill/>
                </a:ln>
                <a:solidFill>
                  <a:srgbClr val="00B050"/>
                </a:solidFill>
                <a:effectLst/>
                <a:uLnTx/>
                <a:uFillTx/>
                <a:latin typeface="Microsoft Sans Serif" panose="020B0604020202020204" pitchFamily="34" charset="0"/>
                <a:ea typeface="+mj-ea"/>
                <a:cs typeface="Microsoft Sans Serif" panose="020B0604020202020204" pitchFamily="34" charset="0"/>
              </a:rPr>
            </a:br>
            <a:br>
              <a:rPr kumimoji="0" lang="en-AU" sz="2700" b="0" i="0" u="none" strike="noStrike" kern="1200" cap="none" spc="0" normalizeH="0" baseline="0" noProof="0" dirty="0" smtClean="0">
                <a:ln>
                  <a:noFill/>
                </a:ln>
                <a:solidFill>
                  <a:srgbClr val="00B050"/>
                </a:solidFill>
                <a:effectLst/>
                <a:uLnTx/>
                <a:uFillTx/>
                <a:latin typeface="Microsoft Sans Serif" panose="020B0604020202020204" pitchFamily="34" charset="0"/>
                <a:ea typeface="+mj-ea"/>
                <a:cs typeface="Microsoft Sans Serif" panose="020B0604020202020204" pitchFamily="34" charset="0"/>
              </a:rPr>
            </a:br>
            <a:br>
              <a:rPr kumimoji="0" lang="en-AU" sz="2700" b="0" i="0" u="none" strike="noStrike" kern="1200" cap="none" spc="0" normalizeH="0" baseline="0" noProof="0" dirty="0">
                <a:ln>
                  <a:noFill/>
                </a:ln>
                <a:solidFill>
                  <a:srgbClr val="00B050"/>
                </a:solidFill>
                <a:effectLst/>
                <a:uLnTx/>
                <a:uFillTx/>
                <a:latin typeface="Microsoft Sans Serif" panose="020B0604020202020204" pitchFamily="34" charset="0"/>
                <a:ea typeface="+mj-ea"/>
                <a:cs typeface="Microsoft Sans Serif" panose="020B0604020202020204" pitchFamily="34" charset="0"/>
              </a:rPr>
            </a:br>
            <a:br>
              <a:rPr kumimoji="0" lang="en-AU" sz="2700" b="0" i="0" u="none" strike="noStrike" kern="1200" cap="none" spc="0" normalizeH="0" baseline="0" noProof="0" dirty="0" smtClean="0">
                <a:ln>
                  <a:noFill/>
                </a:ln>
                <a:solidFill>
                  <a:srgbClr val="00B050"/>
                </a:solidFill>
                <a:effectLst/>
                <a:uLnTx/>
                <a:uFillTx/>
                <a:latin typeface="Microsoft Sans Serif" panose="020B0604020202020204" pitchFamily="34" charset="0"/>
                <a:ea typeface="+mj-ea"/>
                <a:cs typeface="Microsoft Sans Serif" panose="020B0604020202020204" pitchFamily="34" charset="0"/>
              </a:rPr>
            </a:br>
            <a:br>
              <a:rPr kumimoji="0" lang="en-AU" sz="2700" b="0" i="0" u="none" strike="noStrike" kern="1200" cap="none" spc="0" normalizeH="0" baseline="0" noProof="0" dirty="0">
                <a:ln>
                  <a:noFill/>
                </a:ln>
                <a:solidFill>
                  <a:srgbClr val="00B050"/>
                </a:solidFill>
                <a:effectLst/>
                <a:uLnTx/>
                <a:uFillTx/>
                <a:latin typeface="Microsoft Sans Serif" panose="020B0604020202020204" pitchFamily="34" charset="0"/>
                <a:ea typeface="+mj-ea"/>
                <a:cs typeface="Microsoft Sans Serif" panose="020B0604020202020204" pitchFamily="34" charset="0"/>
              </a:rPr>
            </a:br>
            <a:br>
              <a:rPr kumimoji="0" lang="en-AU" sz="2700" b="0" i="0" u="none" strike="noStrike" kern="1200" cap="none" spc="0" normalizeH="0" baseline="0" noProof="0" dirty="0" smtClean="0">
                <a:ln>
                  <a:noFill/>
                </a:ln>
                <a:solidFill>
                  <a:srgbClr val="00B050"/>
                </a:solidFill>
                <a:effectLst/>
                <a:uLnTx/>
                <a:uFillTx/>
                <a:latin typeface="Microsoft Sans Serif" panose="020B0604020202020204" pitchFamily="34" charset="0"/>
                <a:ea typeface="+mj-ea"/>
                <a:cs typeface="Microsoft Sans Serif" panose="020B0604020202020204" pitchFamily="34" charset="0"/>
              </a:rPr>
            </a:br>
            <a:br>
              <a:rPr kumimoji="0" lang="en-AU" sz="2700" b="0" i="0" u="none" strike="noStrike" kern="1200" cap="none" spc="0" normalizeH="0" baseline="0" noProof="0" dirty="0">
                <a:ln>
                  <a:noFill/>
                </a:ln>
                <a:solidFill>
                  <a:srgbClr val="00B050"/>
                </a:solidFill>
                <a:effectLst/>
                <a:uLnTx/>
                <a:uFillTx/>
                <a:latin typeface="Microsoft Sans Serif" panose="020B0604020202020204" pitchFamily="34" charset="0"/>
                <a:ea typeface="+mj-ea"/>
                <a:cs typeface="Microsoft Sans Serif" panose="020B0604020202020204" pitchFamily="34" charset="0"/>
              </a:rPr>
            </a:br>
            <a:br>
              <a:rPr kumimoji="0" lang="en-AU" sz="2700" b="0" i="0" u="none" strike="noStrike" kern="1200" cap="none" spc="0" normalizeH="0" baseline="0" noProof="0" dirty="0" smtClean="0">
                <a:ln>
                  <a:noFill/>
                </a:ln>
                <a:solidFill>
                  <a:srgbClr val="00B050"/>
                </a:solidFill>
                <a:effectLst/>
                <a:uLnTx/>
                <a:uFillTx/>
                <a:latin typeface="Microsoft Sans Serif" panose="020B0604020202020204" pitchFamily="34" charset="0"/>
                <a:ea typeface="+mj-ea"/>
                <a:cs typeface="Microsoft Sans Serif" panose="020B0604020202020204" pitchFamily="34" charset="0"/>
              </a:rPr>
            </a:br>
            <a:br>
              <a:rPr kumimoji="0" lang="en-AU" sz="2700" b="0" i="0" u="none" strike="noStrike" kern="1200" cap="none" spc="0" normalizeH="0" baseline="0" noProof="0" dirty="0">
                <a:ln>
                  <a:noFill/>
                </a:ln>
                <a:solidFill>
                  <a:srgbClr val="00B050"/>
                </a:solidFill>
                <a:effectLst/>
                <a:uLnTx/>
                <a:uFillTx/>
                <a:latin typeface="Microsoft Sans Serif" panose="020B0604020202020204" pitchFamily="34" charset="0"/>
                <a:ea typeface="+mj-ea"/>
                <a:cs typeface="Microsoft Sans Serif" panose="020B0604020202020204" pitchFamily="34" charset="0"/>
              </a:rPr>
            </a:br>
            <a:br>
              <a:rPr kumimoji="0" lang="en-AU" sz="2700" b="0" i="0" u="none" strike="noStrike" kern="1200" cap="none" spc="0" normalizeH="0" baseline="0" noProof="0" dirty="0" smtClean="0">
                <a:ln>
                  <a:noFill/>
                </a:ln>
                <a:solidFill>
                  <a:srgbClr val="00B050"/>
                </a:solidFill>
                <a:effectLst/>
                <a:uLnTx/>
                <a:uFillTx/>
                <a:latin typeface="Microsoft Sans Serif" panose="020B0604020202020204" pitchFamily="34" charset="0"/>
                <a:ea typeface="+mj-ea"/>
                <a:cs typeface="Microsoft Sans Serif" panose="020B0604020202020204" pitchFamily="34" charset="0"/>
              </a:rPr>
            </a:br>
            <a:br>
              <a:rPr kumimoji="0" lang="en-AU" sz="2700" b="0" i="0" u="none" strike="noStrike" kern="1200" cap="none" spc="0" normalizeH="0" baseline="0" noProof="0" dirty="0">
                <a:ln>
                  <a:noFill/>
                </a:ln>
                <a:solidFill>
                  <a:srgbClr val="00B050"/>
                </a:solidFill>
                <a:effectLst/>
                <a:uLnTx/>
                <a:uFillTx/>
                <a:latin typeface="Microsoft Sans Serif" panose="020B0604020202020204" pitchFamily="34" charset="0"/>
                <a:ea typeface="+mj-ea"/>
                <a:cs typeface="Microsoft Sans Serif" panose="020B0604020202020204" pitchFamily="34" charset="0"/>
              </a:rPr>
            </a:br>
            <a:r>
              <a:rPr kumimoji="0" lang="en-AU" sz="2700" b="0" i="0" u="none" strike="noStrike" kern="1200" cap="none" spc="0" normalizeH="0" baseline="0" noProof="1" smtClean="0">
                <a:ln>
                  <a:noFill/>
                </a:ln>
                <a:solidFill>
                  <a:schemeClr val="accent4">
                    <a:lumMod val="10000"/>
                  </a:schemeClr>
                </a:solidFill>
                <a:effectLst/>
                <a:uLnTx/>
                <a:uFillTx/>
                <a:latin typeface="Microsoft Sans Serif" panose="020B0604020202020204" pitchFamily="34" charset="0"/>
                <a:ea typeface="+mj-ea"/>
                <a:cs typeface="Microsoft Sans Serif" panose="020B0604020202020204" pitchFamily="34" charset="0"/>
              </a:rPr>
              <a:t>Faktor penyebab pelanggaran kode etik profesi IT adalah :</a:t>
            </a:r>
            <a:br>
              <a:rPr kumimoji="0" lang="id-ID" sz="2700" b="0" i="0" u="none" strike="noStrike" kern="1200" cap="none" spc="0" normalizeH="0" baseline="0" noProof="1" smtClean="0">
                <a:ln>
                  <a:noFill/>
                </a:ln>
                <a:solidFill>
                  <a:schemeClr val="accent4">
                    <a:lumMod val="10000"/>
                  </a:schemeClr>
                </a:solidFill>
                <a:effectLst/>
                <a:uLnTx/>
                <a:uFillTx/>
                <a:latin typeface="Microsoft Sans Serif" panose="020B0604020202020204" pitchFamily="34" charset="0"/>
                <a:ea typeface="+mj-ea"/>
                <a:cs typeface="Microsoft Sans Serif" panose="020B0604020202020204" pitchFamily="34" charset="0"/>
              </a:rPr>
            </a:br>
            <a:br>
              <a:rPr kumimoji="0" lang="id-ID" sz="2700" b="0" i="0" u="none" strike="noStrike" kern="1200" cap="none" spc="0" normalizeH="0" baseline="0" noProof="1">
                <a:ln>
                  <a:noFill/>
                </a:ln>
                <a:solidFill>
                  <a:schemeClr val="accent4">
                    <a:lumMod val="10000"/>
                  </a:schemeClr>
                </a:solidFill>
                <a:effectLst/>
                <a:uLnTx/>
                <a:uFillTx/>
                <a:latin typeface="Microsoft Sans Serif" panose="020B0604020202020204" pitchFamily="34" charset="0"/>
                <a:ea typeface="+mj-ea"/>
                <a:cs typeface="Microsoft Sans Serif" panose="020B0604020202020204" pitchFamily="34" charset="0"/>
              </a:rPr>
            </a:br>
            <a:br>
              <a:rPr kumimoji="0" lang="id-ID" sz="2700" b="0" i="0" u="none" strike="noStrike" kern="1200" cap="none" spc="0" normalizeH="0" baseline="0" noProof="0" dirty="0" smtClean="0">
                <a:ln>
                  <a:noFill/>
                </a:ln>
                <a:solidFill>
                  <a:schemeClr val="tx1"/>
                </a:solidFill>
                <a:effectLst/>
                <a:uLnTx/>
                <a:uFillTx/>
                <a:latin typeface="Microsoft Sans Serif" panose="020B0604020202020204" pitchFamily="34" charset="0"/>
                <a:ea typeface="+mj-ea"/>
                <a:cs typeface="Microsoft Sans Serif" panose="020B0604020202020204" pitchFamily="34" charset="0"/>
              </a:rPr>
            </a:br>
            <a:r>
              <a:rPr kumimoji="0" lang="id-ID" sz="2700" b="0" i="0" u="none" strike="noStrike" kern="1200" cap="none" spc="0" normalizeH="0" baseline="0" noProof="1" smtClean="0">
                <a:ln>
                  <a:noFill/>
                </a:ln>
                <a:solidFill>
                  <a:schemeClr val="accent4">
                    <a:lumMod val="10000"/>
                  </a:schemeClr>
                </a:solidFill>
                <a:effectLst/>
                <a:uLnTx/>
                <a:uFillTx/>
                <a:latin typeface="Microsoft Sans Serif" panose="020B0604020202020204" pitchFamily="34" charset="0"/>
                <a:ea typeface="+mj-ea"/>
                <a:cs typeface="Microsoft Sans Serif" panose="020B0604020202020204" pitchFamily="34" charset="0"/>
              </a:rPr>
              <a:t>1. </a:t>
            </a:r>
            <a:r>
              <a:rPr kumimoji="0" lang="en-AU" sz="2700" b="0" i="0" u="none" strike="noStrike" kern="1200" cap="none" spc="0" normalizeH="0" baseline="0" noProof="1" smtClean="0">
                <a:ln>
                  <a:noFill/>
                </a:ln>
                <a:solidFill>
                  <a:schemeClr val="accent4">
                    <a:lumMod val="10000"/>
                  </a:schemeClr>
                </a:solidFill>
                <a:effectLst/>
                <a:uLnTx/>
                <a:uFillTx/>
                <a:latin typeface="Microsoft Sans Serif" panose="020B0604020202020204" pitchFamily="34" charset="0"/>
                <a:ea typeface="+mj-ea"/>
                <a:cs typeface="Microsoft Sans Serif" panose="020B0604020202020204" pitchFamily="34" charset="0"/>
              </a:rPr>
              <a:t>Tidak berjalannya kontrol dan pengawasan dari masyarakat</a:t>
            </a:r>
            <a:br>
              <a:rPr kumimoji="0" lang="id-ID" sz="2700" b="0" i="0" u="none" strike="noStrike" kern="1200" cap="none" spc="0" normalizeH="0" baseline="0" noProof="0" dirty="0" smtClean="0">
                <a:ln>
                  <a:noFill/>
                </a:ln>
                <a:solidFill>
                  <a:schemeClr val="accent4">
                    <a:lumMod val="10000"/>
                  </a:schemeClr>
                </a:solidFill>
                <a:effectLst/>
                <a:uLnTx/>
                <a:uFillTx/>
                <a:latin typeface="Microsoft Sans Serif" panose="020B0604020202020204" pitchFamily="34" charset="0"/>
                <a:ea typeface="+mj-ea"/>
                <a:cs typeface="Microsoft Sans Serif" panose="020B0604020202020204" pitchFamily="34" charset="0"/>
              </a:rPr>
            </a:br>
            <a:r>
              <a:rPr kumimoji="0" lang="id-ID" sz="2700" b="0" i="0" u="none" strike="noStrike" kern="1200" cap="none" spc="0" normalizeH="0" baseline="0" noProof="1" smtClean="0">
                <a:ln>
                  <a:noFill/>
                </a:ln>
                <a:solidFill>
                  <a:schemeClr val="accent4">
                    <a:lumMod val="10000"/>
                  </a:schemeClr>
                </a:solidFill>
                <a:effectLst/>
                <a:uLnTx/>
                <a:uFillTx/>
                <a:latin typeface="Microsoft Sans Serif" panose="020B0604020202020204" pitchFamily="34" charset="0"/>
                <a:ea typeface="+mj-ea"/>
                <a:cs typeface="Microsoft Sans Serif" panose="020B0604020202020204" pitchFamily="34" charset="0"/>
              </a:rPr>
              <a:t>2. </a:t>
            </a:r>
            <a:r>
              <a:rPr kumimoji="0" lang="en-AU" sz="2700" b="0" i="0" u="none" strike="noStrike" kern="1200" cap="none" spc="0" normalizeH="0" baseline="0" noProof="1" smtClean="0">
                <a:ln>
                  <a:noFill/>
                </a:ln>
                <a:solidFill>
                  <a:schemeClr val="accent4">
                    <a:lumMod val="10000"/>
                  </a:schemeClr>
                </a:solidFill>
                <a:effectLst/>
                <a:uLnTx/>
                <a:uFillTx/>
                <a:latin typeface="Microsoft Sans Serif" panose="020B0604020202020204" pitchFamily="34" charset="0"/>
                <a:ea typeface="+mj-ea"/>
                <a:cs typeface="Microsoft Sans Serif" panose="020B0604020202020204" pitchFamily="34" charset="0"/>
              </a:rPr>
              <a:t>Organisasi profesi tidak dilengkapi dengan sarana dan mekanisme bagi masyarakat untuk menyampaikan keluhan</a:t>
            </a:r>
            <a:br>
              <a:rPr kumimoji="0" lang="id-ID" sz="2700" b="0" i="0" u="none" strike="noStrike" kern="1200" cap="none" spc="0" normalizeH="0" baseline="0" noProof="0" dirty="0" smtClean="0">
                <a:ln>
                  <a:noFill/>
                </a:ln>
                <a:solidFill>
                  <a:schemeClr val="accent4">
                    <a:lumMod val="10000"/>
                  </a:schemeClr>
                </a:solidFill>
                <a:effectLst/>
                <a:uLnTx/>
                <a:uFillTx/>
                <a:latin typeface="Microsoft Sans Serif" panose="020B0604020202020204" pitchFamily="34" charset="0"/>
                <a:ea typeface="+mj-ea"/>
                <a:cs typeface="Microsoft Sans Serif" panose="020B0604020202020204" pitchFamily="34" charset="0"/>
              </a:rPr>
            </a:br>
            <a:r>
              <a:rPr kumimoji="0" lang="id-ID" sz="2700" b="0" i="0" u="none" strike="noStrike" kern="1200" cap="none" spc="0" normalizeH="0" baseline="0" noProof="1" smtClean="0">
                <a:ln>
                  <a:noFill/>
                </a:ln>
                <a:solidFill>
                  <a:schemeClr val="accent4">
                    <a:lumMod val="10000"/>
                  </a:schemeClr>
                </a:solidFill>
                <a:effectLst/>
                <a:uLnTx/>
                <a:uFillTx/>
                <a:latin typeface="Microsoft Sans Serif" panose="020B0604020202020204" pitchFamily="34" charset="0"/>
                <a:ea typeface="+mj-ea"/>
                <a:cs typeface="Microsoft Sans Serif" panose="020B0604020202020204" pitchFamily="34" charset="0"/>
              </a:rPr>
              <a:t>3. </a:t>
            </a:r>
            <a:r>
              <a:rPr kumimoji="0" lang="en-AU" sz="2700" b="0" i="0" u="none" strike="noStrike" kern="1200" cap="none" spc="0" normalizeH="0" baseline="0" noProof="1" smtClean="0">
                <a:ln>
                  <a:noFill/>
                </a:ln>
                <a:solidFill>
                  <a:schemeClr val="accent4">
                    <a:lumMod val="10000"/>
                  </a:schemeClr>
                </a:solidFill>
                <a:effectLst/>
                <a:uLnTx/>
                <a:uFillTx/>
                <a:latin typeface="Microsoft Sans Serif" panose="020B0604020202020204" pitchFamily="34" charset="0"/>
                <a:ea typeface="+mj-ea"/>
                <a:cs typeface="Microsoft Sans Serif" panose="020B0604020202020204" pitchFamily="34" charset="0"/>
              </a:rPr>
              <a:t>Rendahnya pengetahuan masyarakat mengenai substansi kode etik profesi, karena buruknya pelayanan sosialisasi</a:t>
            </a:r>
            <a:br>
              <a:rPr kumimoji="0" lang="id-ID" sz="2700" b="0" i="0" u="none" strike="noStrike" kern="1200" cap="none" spc="0" normalizeH="0" baseline="0" noProof="0" dirty="0" smtClean="0">
                <a:ln>
                  <a:noFill/>
                </a:ln>
                <a:solidFill>
                  <a:schemeClr val="accent4">
                    <a:lumMod val="10000"/>
                  </a:schemeClr>
                </a:solidFill>
                <a:effectLst/>
                <a:uLnTx/>
                <a:uFillTx/>
                <a:latin typeface="Microsoft Sans Serif" panose="020B0604020202020204" pitchFamily="34" charset="0"/>
                <a:ea typeface="+mj-ea"/>
                <a:cs typeface="Microsoft Sans Serif" panose="020B0604020202020204" pitchFamily="34" charset="0"/>
              </a:rPr>
            </a:br>
            <a:r>
              <a:rPr kumimoji="0" lang="id-ID" sz="2700" b="0" i="0" u="none" strike="noStrike" kern="1200" cap="none" spc="0" normalizeH="0" baseline="0" noProof="1" smtClean="0">
                <a:ln>
                  <a:noFill/>
                </a:ln>
                <a:solidFill>
                  <a:schemeClr val="accent4">
                    <a:lumMod val="10000"/>
                  </a:schemeClr>
                </a:solidFill>
                <a:effectLst/>
                <a:uLnTx/>
                <a:uFillTx/>
                <a:latin typeface="Microsoft Sans Serif" panose="020B0604020202020204" pitchFamily="34" charset="0"/>
                <a:ea typeface="+mj-ea"/>
                <a:cs typeface="Microsoft Sans Serif" panose="020B0604020202020204" pitchFamily="34" charset="0"/>
              </a:rPr>
              <a:t>4. </a:t>
            </a:r>
            <a:r>
              <a:rPr kumimoji="0" lang="en-AU" sz="2700" b="0" i="0" u="none" strike="noStrike" kern="1200" cap="none" spc="0" normalizeH="0" baseline="0" noProof="1" smtClean="0">
                <a:ln>
                  <a:noFill/>
                </a:ln>
                <a:solidFill>
                  <a:schemeClr val="accent4">
                    <a:lumMod val="10000"/>
                  </a:schemeClr>
                </a:solidFill>
                <a:effectLst/>
                <a:uLnTx/>
                <a:uFillTx/>
                <a:latin typeface="Microsoft Sans Serif" panose="020B0604020202020204" pitchFamily="34" charset="0"/>
                <a:ea typeface="+mj-ea"/>
                <a:cs typeface="Microsoft Sans Serif" panose="020B0604020202020204" pitchFamily="34" charset="0"/>
              </a:rPr>
              <a:t>Belum terbentuknya kultur dan kesadaran dari pengemban profesi IT untuk menjaga martabat luhur profesinya</a:t>
            </a:r>
            <a:br>
              <a:rPr kumimoji="0" lang="id-ID" sz="2700" b="0" i="0" u="none" strike="noStrike" kern="1200" cap="none" spc="0" normalizeH="0" baseline="0" noProof="0" dirty="0" smtClean="0">
                <a:ln>
                  <a:noFill/>
                </a:ln>
                <a:solidFill>
                  <a:schemeClr val="accent4">
                    <a:lumMod val="10000"/>
                  </a:schemeClr>
                </a:solidFill>
                <a:effectLst/>
                <a:uLnTx/>
                <a:uFillTx/>
                <a:latin typeface="Microsoft Sans Serif" panose="020B0604020202020204" pitchFamily="34" charset="0"/>
                <a:ea typeface="+mj-ea"/>
                <a:cs typeface="Microsoft Sans Serif" panose="020B0604020202020204" pitchFamily="34" charset="0"/>
              </a:rPr>
            </a:br>
            <a:r>
              <a:rPr kumimoji="0" lang="id-ID" sz="2700" b="0" i="0" u="none" strike="noStrike" kern="1200" cap="none" spc="0" normalizeH="0" baseline="0" noProof="1" smtClean="0">
                <a:ln>
                  <a:noFill/>
                </a:ln>
                <a:solidFill>
                  <a:schemeClr val="accent4">
                    <a:lumMod val="10000"/>
                  </a:schemeClr>
                </a:solidFill>
                <a:effectLst/>
                <a:uLnTx/>
                <a:uFillTx/>
                <a:latin typeface="Microsoft Sans Serif" panose="020B0604020202020204" pitchFamily="34" charset="0"/>
                <a:ea typeface="+mj-ea"/>
                <a:cs typeface="Microsoft Sans Serif" panose="020B0604020202020204" pitchFamily="34" charset="0"/>
              </a:rPr>
              <a:t>5. </a:t>
            </a:r>
            <a:r>
              <a:rPr kumimoji="0" lang="en-AU" sz="2700" b="0" i="0" u="none" strike="noStrike" kern="1200" cap="none" spc="0" normalizeH="0" baseline="0" noProof="1" smtClean="0">
                <a:ln>
                  <a:noFill/>
                </a:ln>
                <a:solidFill>
                  <a:schemeClr val="accent4">
                    <a:lumMod val="10000"/>
                  </a:schemeClr>
                </a:solidFill>
                <a:effectLst/>
                <a:uLnTx/>
                <a:uFillTx/>
                <a:latin typeface="Microsoft Sans Serif" panose="020B0604020202020204" pitchFamily="34" charset="0"/>
                <a:ea typeface="+mj-ea"/>
                <a:cs typeface="Microsoft Sans Serif" panose="020B0604020202020204" pitchFamily="34" charset="0"/>
              </a:rPr>
              <a:t>Tidak adanya kesadaran etis dan moralitas diantara para pengemban profesi IT</a:t>
            </a:r>
            <a:br>
              <a:rPr kumimoji="0" lang="id-ID" sz="2400" b="0" i="0" u="none" strike="noStrike" kern="1200" cap="none" spc="0" normalizeH="0" baseline="0" noProof="0" dirty="0" smtClean="0">
                <a:ln>
                  <a:noFill/>
                </a:ln>
                <a:solidFill>
                  <a:schemeClr val="accent4">
                    <a:lumMod val="10000"/>
                  </a:schemeClr>
                </a:solidFill>
                <a:effectLst/>
                <a:uLnTx/>
                <a:uFillTx/>
                <a:latin typeface="Bernard MT Condensed" panose="02050806060905020404" pitchFamily="18" charset="0"/>
                <a:ea typeface="+mj-ea"/>
                <a:cs typeface="+mj-cs"/>
              </a:rPr>
            </a:br>
            <a:endParaRPr kumimoji="0" lang="id-ID" sz="2400" b="0" i="0" u="none" strike="noStrike" kern="1200" cap="none" spc="0" normalizeH="0" baseline="0" noProof="1">
              <a:ln>
                <a:noFill/>
              </a:ln>
              <a:solidFill>
                <a:schemeClr val="accent4">
                  <a:lumMod val="10000"/>
                </a:schemeClr>
              </a:solidFill>
              <a:effectLst/>
              <a:uLnTx/>
              <a:uFillTx/>
              <a:latin typeface="Bernard MT Condensed" panose="02050806060905020404" pitchFamily="18" charset="0"/>
              <a:ea typeface="+mj-ea"/>
              <a:cs typeface="+mj-cs"/>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Content Placeholder 2"/>
          <p:cNvSpPr>
            <a:spLocks noGrp="1"/>
          </p:cNvSpPr>
          <p:nvPr>
            <p:ph idx="1"/>
          </p:nvPr>
        </p:nvSpPr>
        <p:spPr>
          <a:xfrm>
            <a:off x="1042988" y="2324100"/>
            <a:ext cx="6777037" cy="4000500"/>
          </a:xfrm>
          <a:ln/>
        </p:spPr>
        <p:txBody>
          <a:bodyPr vert="horz" wrap="square" lIns="91440" tIns="45720" rIns="91440" bIns="45720" anchor="t"/>
          <a:p>
            <a:pPr eaLnBrk="1" hangingPunct="1">
              <a:lnSpc>
                <a:spcPct val="80000"/>
              </a:lnSpc>
            </a:pPr>
            <a:endParaRPr lang="" altLang="x-none" sz="2200" dirty="0"/>
          </a:p>
          <a:p>
            <a:pPr eaLnBrk="1" hangingPunct="1">
              <a:lnSpc>
                <a:spcPct val="80000"/>
              </a:lnSpc>
            </a:pPr>
            <a:endParaRPr lang="" altLang="x-none" sz="2200" dirty="0"/>
          </a:p>
          <a:p>
            <a:pPr eaLnBrk="1" hangingPunct="1">
              <a:lnSpc>
                <a:spcPct val="80000"/>
              </a:lnSpc>
            </a:pPr>
            <a:endParaRPr lang="" altLang="x-none" sz="2200" dirty="0"/>
          </a:p>
          <a:p>
            <a:pPr eaLnBrk="1" hangingPunct="1">
              <a:lnSpc>
                <a:spcPct val="80000"/>
              </a:lnSpc>
            </a:pPr>
            <a:endParaRPr lang="" altLang="x-none" sz="2200" dirty="0"/>
          </a:p>
          <a:p>
            <a:pPr eaLnBrk="1" hangingPunct="1">
              <a:lnSpc>
                <a:spcPct val="80000"/>
              </a:lnSpc>
            </a:pPr>
            <a:endParaRPr lang="" altLang="x-none" sz="2200" dirty="0"/>
          </a:p>
          <a:p>
            <a:pPr eaLnBrk="1" hangingPunct="1">
              <a:lnSpc>
                <a:spcPct val="80000"/>
              </a:lnSpc>
            </a:pPr>
            <a:endParaRPr lang="" altLang="x-none" sz="2200" dirty="0"/>
          </a:p>
          <a:p>
            <a:pPr eaLnBrk="1" hangingPunct="1">
              <a:lnSpc>
                <a:spcPct val="80000"/>
              </a:lnSpc>
            </a:pPr>
            <a:endParaRPr lang="" altLang="x-none" sz="2200" dirty="0">
              <a:hlinkClick r:id="rId1"/>
            </a:endParaRPr>
          </a:p>
          <a:p>
            <a:pPr eaLnBrk="1" hangingPunct="1">
              <a:lnSpc>
                <a:spcPct val="80000"/>
              </a:lnSpc>
            </a:pPr>
            <a:endParaRPr lang="" altLang="x-none" sz="2200" dirty="0">
              <a:hlinkClick r:id="rId1"/>
            </a:endParaRPr>
          </a:p>
          <a:p>
            <a:pPr eaLnBrk="1" hangingPunct="1">
              <a:lnSpc>
                <a:spcPct val="80000"/>
              </a:lnSpc>
            </a:pPr>
            <a:endParaRPr lang="" altLang="x-none" sz="2200" dirty="0">
              <a:hlinkClick r:id="rId1"/>
            </a:endParaRPr>
          </a:p>
          <a:p>
            <a:pPr eaLnBrk="1" hangingPunct="1">
              <a:lnSpc>
                <a:spcPct val="80000"/>
              </a:lnSpc>
            </a:pPr>
            <a:endParaRPr lang="" altLang="x-none" sz="2200" dirty="0">
              <a:hlinkClick r:id="rId1"/>
            </a:endParaRPr>
          </a:p>
          <a:p>
            <a:pPr eaLnBrk="1" hangingPunct="1">
              <a:lnSpc>
                <a:spcPct val="80000"/>
              </a:lnSpc>
            </a:pPr>
            <a:r>
              <a:rPr lang="" altLang="x-none" sz="1000" dirty="0">
                <a:hlinkClick r:id="rId1"/>
              </a:rPr>
              <a:t>https://visual.ly/community/infographic/technology/indonesia-next-big-thing-digital-media</a:t>
            </a:r>
            <a:endParaRPr lang="" altLang="x-none" sz="1000" dirty="0"/>
          </a:p>
          <a:p>
            <a:pPr eaLnBrk="1" hangingPunct="1">
              <a:lnSpc>
                <a:spcPct val="80000"/>
              </a:lnSpc>
            </a:pPr>
            <a:r>
              <a:rPr lang="" altLang="x-none" sz="1000" b="1" dirty="0"/>
              <a:t>Visual.ly</a:t>
            </a:r>
            <a:r>
              <a:rPr lang="" altLang="x-none" sz="1000" dirty="0"/>
              <a:t> is a community platform for data visualization and infographics.</a:t>
            </a:r>
            <a:r>
              <a:rPr lang="" altLang="x-none" sz="1000" baseline="30000" dirty="0"/>
              <a:t>]</a:t>
            </a:r>
            <a:r>
              <a:rPr lang="" altLang="x-none" sz="1000" dirty="0"/>
              <a:t> It was founded by Stew Langille, Lee Sherman, Tal Siach, and Adam Breckler in 2011.</a:t>
            </a:r>
            <a:endParaRPr lang="" altLang="x-none" sz="1000" dirty="0"/>
          </a:p>
          <a:p>
            <a:pPr eaLnBrk="1" hangingPunct="1">
              <a:lnSpc>
                <a:spcPct val="80000"/>
              </a:lnSpc>
            </a:pPr>
            <a:endParaRPr lang="" altLang="x-none" sz="2200" dirty="0"/>
          </a:p>
        </p:txBody>
      </p:sp>
      <p:pic>
        <p:nvPicPr>
          <p:cNvPr id="14339" name="Picture 3"/>
          <p:cNvPicPr>
            <a:picLocks noChangeAspect="1"/>
          </p:cNvPicPr>
          <p:nvPr/>
        </p:nvPicPr>
        <p:blipFill>
          <a:blip r:embed="rId2"/>
          <a:stretch>
            <a:fillRect/>
          </a:stretch>
        </p:blipFill>
        <p:spPr>
          <a:xfrm>
            <a:off x="1263650" y="644525"/>
            <a:ext cx="6464300" cy="4191000"/>
          </a:xfrm>
          <a:prstGeom prst="rect">
            <a:avLst/>
          </a:prstGeom>
          <a:noFill/>
          <a:ln w="9525">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68313" y="188913"/>
            <a:ext cx="8229600" cy="508000"/>
          </a:xfrm>
        </p:spPr>
        <p:txBody>
          <a:bodyPr vert="horz" wrap="square" lIns="91440" tIns="45720" rIns="91440" bIns="45720" numCol="1" anchor="ctr"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br>
              <a:rPr kumimoji="0" lang="en-US" sz="3100" b="0" i="0" u="none" strike="noStrike" kern="1200" cap="none" spc="0" normalizeH="0" baseline="0" noProof="0" dirty="0" smtClean="0">
                <a:ln>
                  <a:noFill/>
                </a:ln>
                <a:solidFill>
                  <a:srgbClr val="FFFF00"/>
                </a:solidFill>
                <a:effectLst/>
                <a:uLnTx/>
                <a:uFillTx/>
                <a:latin typeface="Aharoni" pitchFamily="2" charset="-79"/>
                <a:ea typeface="+mj-ea"/>
                <a:cs typeface="Aharoni" pitchFamily="2" charset="-79"/>
              </a:rPr>
            </a:br>
            <a:br>
              <a:rPr kumimoji="0" lang="en-US" sz="3100" b="0" i="0" u="none" strike="noStrike" kern="1200" cap="none" spc="0" normalizeH="0" baseline="0" noProof="0" dirty="0">
                <a:ln>
                  <a:noFill/>
                </a:ln>
                <a:solidFill>
                  <a:srgbClr val="FFFF00"/>
                </a:solidFill>
                <a:effectLst/>
                <a:uLnTx/>
                <a:uFillTx/>
                <a:latin typeface="Aharoni" pitchFamily="2" charset="-79"/>
                <a:ea typeface="+mj-ea"/>
                <a:cs typeface="Aharoni" pitchFamily="2" charset="-79"/>
              </a:rPr>
            </a:br>
            <a:br>
              <a:rPr kumimoji="0" lang="en-US" sz="3100" b="0" i="0" u="none" strike="noStrike" kern="1200" cap="none" spc="0" normalizeH="0" baseline="0" noProof="0" dirty="0" smtClean="0">
                <a:ln>
                  <a:noFill/>
                </a:ln>
                <a:solidFill>
                  <a:srgbClr val="FFFF00"/>
                </a:solidFill>
                <a:effectLst/>
                <a:uLnTx/>
                <a:uFillTx/>
                <a:latin typeface="Aharoni" pitchFamily="2" charset="-79"/>
                <a:ea typeface="+mj-ea"/>
                <a:cs typeface="Aharoni" pitchFamily="2" charset="-79"/>
              </a:rPr>
            </a:br>
            <a:br>
              <a:rPr kumimoji="0" lang="en-US" sz="3100" b="0" i="0" u="none" strike="noStrike" kern="1200" cap="none" spc="0" normalizeH="0" baseline="0" noProof="0" dirty="0">
                <a:ln>
                  <a:noFill/>
                </a:ln>
                <a:solidFill>
                  <a:srgbClr val="FFFF00"/>
                </a:solidFill>
                <a:effectLst/>
                <a:uLnTx/>
                <a:uFillTx/>
                <a:latin typeface="Aharoni" pitchFamily="2" charset="-79"/>
                <a:ea typeface="+mj-ea"/>
                <a:cs typeface="Aharoni" pitchFamily="2" charset="-79"/>
              </a:rPr>
            </a:br>
            <a:br>
              <a:rPr kumimoji="0" lang="en-US" sz="3100" b="0" i="0" u="none" strike="noStrike" kern="1200" cap="none" spc="0" normalizeH="0" baseline="0" noProof="0" dirty="0" smtClean="0">
                <a:ln>
                  <a:noFill/>
                </a:ln>
                <a:solidFill>
                  <a:srgbClr val="FFFF00"/>
                </a:solidFill>
                <a:effectLst/>
                <a:uLnTx/>
                <a:uFillTx/>
                <a:latin typeface="Aharoni" pitchFamily="2" charset="-79"/>
                <a:ea typeface="+mj-ea"/>
                <a:cs typeface="Aharoni" pitchFamily="2" charset="-79"/>
              </a:rPr>
            </a:br>
            <a:br>
              <a:rPr kumimoji="0" lang="en-US" sz="3100" b="0" i="0" u="none" strike="noStrike" kern="1200" cap="none" spc="0" normalizeH="0" baseline="0" noProof="0" dirty="0">
                <a:ln>
                  <a:noFill/>
                </a:ln>
                <a:solidFill>
                  <a:srgbClr val="FFFF00"/>
                </a:solidFill>
                <a:effectLst/>
                <a:uLnTx/>
                <a:uFillTx/>
                <a:latin typeface="Aharoni" pitchFamily="2" charset="-79"/>
                <a:ea typeface="+mj-ea"/>
                <a:cs typeface="Aharoni" pitchFamily="2" charset="-79"/>
              </a:rPr>
            </a:br>
            <a:br>
              <a:rPr kumimoji="0" lang="en-US" sz="3100" b="0" i="0" u="none" strike="noStrike" kern="1200" cap="none" spc="0" normalizeH="0" baseline="0" noProof="0" dirty="0" smtClean="0">
                <a:ln>
                  <a:noFill/>
                </a:ln>
                <a:solidFill>
                  <a:srgbClr val="FFFF00"/>
                </a:solidFill>
                <a:effectLst/>
                <a:uLnTx/>
                <a:uFillTx/>
                <a:latin typeface="Aharoni" pitchFamily="2" charset="-79"/>
                <a:ea typeface="+mj-ea"/>
                <a:cs typeface="Aharoni" pitchFamily="2" charset="-79"/>
              </a:rPr>
            </a:br>
            <a:br>
              <a:rPr kumimoji="0" lang="en-US" sz="3100" b="0" i="0" u="none" strike="noStrike" kern="1200" cap="none" spc="0" normalizeH="0" baseline="0" noProof="0" dirty="0">
                <a:ln>
                  <a:noFill/>
                </a:ln>
                <a:solidFill>
                  <a:srgbClr val="FFFF00"/>
                </a:solidFill>
                <a:effectLst/>
                <a:uLnTx/>
                <a:uFillTx/>
                <a:latin typeface="Aharoni" pitchFamily="2" charset="-79"/>
                <a:ea typeface="+mj-ea"/>
                <a:cs typeface="Aharoni" pitchFamily="2" charset="-79"/>
              </a:rPr>
            </a:br>
            <a:br>
              <a:rPr kumimoji="0" lang="en-US" sz="3100" b="0" i="0" u="none" strike="noStrike" kern="1200" cap="none" spc="0" normalizeH="0" baseline="0" noProof="0" dirty="0" smtClean="0">
                <a:ln>
                  <a:noFill/>
                </a:ln>
                <a:solidFill>
                  <a:srgbClr val="FFFF00"/>
                </a:solidFill>
                <a:effectLst/>
                <a:uLnTx/>
                <a:uFillTx/>
                <a:latin typeface="Aharoni" pitchFamily="2" charset="-79"/>
                <a:ea typeface="+mj-ea"/>
                <a:cs typeface="Aharoni" pitchFamily="2" charset="-79"/>
              </a:rPr>
            </a:br>
            <a:br>
              <a:rPr kumimoji="0" lang="en-US" sz="3100" b="0" i="0" u="none" strike="noStrike" kern="1200" cap="none" spc="0" normalizeH="0" baseline="0" noProof="0" dirty="0">
                <a:ln>
                  <a:noFill/>
                </a:ln>
                <a:solidFill>
                  <a:srgbClr val="FFFF00"/>
                </a:solidFill>
                <a:effectLst/>
                <a:uLnTx/>
                <a:uFillTx/>
                <a:latin typeface="Aharoni" pitchFamily="2" charset="-79"/>
                <a:ea typeface="+mj-ea"/>
                <a:cs typeface="Aharoni" pitchFamily="2" charset="-79"/>
              </a:rPr>
            </a:br>
            <a:br>
              <a:rPr kumimoji="0" lang="id-ID" sz="3100" b="0" i="0" u="none" strike="noStrike" kern="1200" cap="none" spc="0" normalizeH="0" baseline="0" noProof="0" dirty="0" smtClean="0">
                <a:ln>
                  <a:noFill/>
                </a:ln>
                <a:solidFill>
                  <a:schemeClr val="accent4">
                    <a:lumMod val="10000"/>
                  </a:schemeClr>
                </a:solidFill>
                <a:effectLst/>
                <a:uLnTx/>
                <a:uFillTx/>
                <a:latin typeface="Aharoni" pitchFamily="2" charset="-79"/>
                <a:ea typeface="+mj-ea"/>
                <a:cs typeface="Aharoni" pitchFamily="2" charset="-79"/>
              </a:rPr>
            </a:br>
            <a:br>
              <a:rPr kumimoji="0" lang="id-ID" sz="3100" b="0" i="0" u="none" strike="noStrike" kern="1200" cap="none" spc="0" normalizeH="0" baseline="0" noProof="0" dirty="0" smtClean="0">
                <a:ln>
                  <a:noFill/>
                </a:ln>
                <a:solidFill>
                  <a:schemeClr val="accent4">
                    <a:lumMod val="10000"/>
                  </a:schemeClr>
                </a:solidFill>
                <a:effectLst/>
                <a:uLnTx/>
                <a:uFillTx/>
                <a:latin typeface="Aharoni" pitchFamily="2" charset="-79"/>
                <a:ea typeface="+mj-ea"/>
                <a:cs typeface="Aharoni" pitchFamily="2" charset="-79"/>
              </a:rPr>
            </a:br>
            <a:r>
              <a:rPr kumimoji="0" lang="id-ID" sz="3100" b="0" i="0" u="none" strike="noStrike" kern="1200" cap="none" spc="0" normalizeH="0" baseline="0" noProof="1">
                <a:ln>
                  <a:noFill/>
                </a:ln>
                <a:solidFill>
                  <a:schemeClr val="accent4">
                    <a:lumMod val="10000"/>
                  </a:schemeClr>
                </a:solidFill>
                <a:effectLst/>
                <a:uLnTx/>
                <a:uFillTx/>
                <a:latin typeface="Aharoni" pitchFamily="2" charset="-79"/>
                <a:ea typeface="+mj-ea"/>
                <a:cs typeface="Aharoni" pitchFamily="2" charset="-79"/>
              </a:rPr>
              <a:t>Jenis Etika Yang Ada dalam Teknologi informasi</a:t>
            </a:r>
            <a:br>
              <a:rPr kumimoji="0" lang="id-ID" sz="3100" b="0" i="0" u="none" strike="noStrike" kern="1200" cap="none" spc="0" normalizeH="0" baseline="0" noProof="0" dirty="0">
                <a:ln>
                  <a:noFill/>
                </a:ln>
                <a:solidFill>
                  <a:schemeClr val="accent4">
                    <a:lumMod val="10000"/>
                  </a:schemeClr>
                </a:solidFill>
                <a:effectLst/>
                <a:uLnTx/>
                <a:uFillTx/>
                <a:latin typeface="Aharoni" pitchFamily="2" charset="-79"/>
                <a:ea typeface="+mj-ea"/>
                <a:cs typeface="Aharoni" pitchFamily="2" charset="-79"/>
              </a:rPr>
            </a:br>
            <a:r>
              <a:rPr kumimoji="0" lang="en-AU" sz="2700" b="0" i="0" u="none" strike="noStrike" kern="1200" cap="none" spc="0" normalizeH="0" baseline="0" noProof="1" smtClean="0">
                <a:ln>
                  <a:noFill/>
                </a:ln>
                <a:solidFill>
                  <a:schemeClr val="tx1"/>
                </a:solidFill>
                <a:effectLst/>
                <a:uLnTx/>
                <a:uFillTx/>
                <a:latin typeface="Aharoni" pitchFamily="2" charset="-79"/>
                <a:ea typeface="+mj-ea"/>
                <a:cs typeface="Aharoni" pitchFamily="2" charset="-79"/>
              </a:rPr>
              <a:t>A.    Etika Profesi TI </a:t>
            </a:r>
            <a:r>
              <a:rPr kumimoji="0" lang="id-ID" sz="2700" b="0" i="0" u="none" strike="noStrike" kern="1200" cap="none" spc="0" normalizeH="0" baseline="0" noProof="1" smtClean="0">
                <a:ln>
                  <a:noFill/>
                </a:ln>
                <a:solidFill>
                  <a:schemeClr val="tx1"/>
                </a:solidFill>
                <a:effectLst/>
                <a:uLnTx/>
                <a:uFillTx/>
                <a:latin typeface="Aharoni" pitchFamily="2" charset="-79"/>
                <a:ea typeface="+mj-ea"/>
                <a:cs typeface="Aharoni" pitchFamily="2" charset="-79"/>
              </a:rPr>
              <a:t>  di</a:t>
            </a:r>
            <a:r>
              <a:rPr kumimoji="0" lang="en-AU" sz="2700" b="0" i="0" u="none" strike="noStrike" kern="1200" cap="none" spc="0" normalizeH="0" baseline="0" noProof="1" smtClean="0">
                <a:ln>
                  <a:noFill/>
                </a:ln>
                <a:solidFill>
                  <a:schemeClr val="tx1"/>
                </a:solidFill>
                <a:effectLst/>
                <a:uLnTx/>
                <a:uFillTx/>
                <a:latin typeface="Aharoni" pitchFamily="2" charset="-79"/>
                <a:ea typeface="+mj-ea"/>
                <a:cs typeface="Aharoni" pitchFamily="2" charset="-79"/>
              </a:rPr>
              <a:t> Universitas</a:t>
            </a:r>
            <a:br>
              <a:rPr kumimoji="0" lang="id-ID" sz="2700" b="0" i="0" u="none" strike="noStrike" kern="1200" cap="none" spc="0" normalizeH="0" baseline="0" noProof="1" smtClean="0">
                <a:ln>
                  <a:noFill/>
                </a:ln>
                <a:solidFill>
                  <a:schemeClr val="tx1"/>
                </a:solidFill>
                <a:effectLst/>
                <a:uLnTx/>
                <a:uFillTx/>
                <a:latin typeface="Aharoni" pitchFamily="2" charset="-79"/>
                <a:ea typeface="+mj-ea"/>
                <a:cs typeface="Aharoni" pitchFamily="2" charset="-79"/>
              </a:rPr>
            </a:br>
            <a:br>
              <a:rPr kumimoji="0" lang="id-ID" sz="2700" b="0" i="0" u="none" strike="noStrike" kern="1200" cap="none" spc="0" normalizeH="0" baseline="0" noProof="1">
                <a:ln>
                  <a:noFill/>
                </a:ln>
                <a:solidFill>
                  <a:schemeClr val="tx1"/>
                </a:solidFill>
                <a:effectLst/>
                <a:uLnTx/>
                <a:uFillTx/>
                <a:latin typeface="Aharoni" pitchFamily="2" charset="-79"/>
                <a:ea typeface="+mj-ea"/>
                <a:cs typeface="Aharoni" pitchFamily="2" charset="-79"/>
              </a:rPr>
            </a:br>
            <a:br>
              <a:rPr kumimoji="0" lang="id-ID" sz="2700" b="0" i="0" u="none" strike="noStrike" kern="1200" cap="none" spc="0" normalizeH="0" baseline="0" noProof="0" dirty="0" smtClean="0">
                <a:ln>
                  <a:noFill/>
                </a:ln>
                <a:solidFill>
                  <a:schemeClr val="tx1"/>
                </a:solidFill>
                <a:effectLst/>
                <a:uLnTx/>
                <a:uFillTx/>
                <a:latin typeface="Aharoni" pitchFamily="2" charset="-79"/>
                <a:ea typeface="+mj-ea"/>
                <a:cs typeface="Aharoni" pitchFamily="2" charset="-79"/>
              </a:rPr>
            </a:br>
            <a:r>
              <a:rPr kumimoji="0" lang="en-AU" sz="2700" b="0" i="0" u="none" strike="noStrike" kern="1200" cap="none" spc="0" normalizeH="0" baseline="0" noProof="1" smtClean="0">
                <a:ln>
                  <a:noFill/>
                </a:ln>
                <a:solidFill>
                  <a:schemeClr val="accent4">
                    <a:lumMod val="10000"/>
                  </a:schemeClr>
                </a:solidFill>
                <a:effectLst/>
                <a:uLnTx/>
                <a:uFillTx/>
                <a:latin typeface="Aharoni" pitchFamily="2" charset="-79"/>
                <a:ea typeface="+mj-ea"/>
                <a:cs typeface="Aharoni" pitchFamily="2" charset="-79"/>
              </a:rPr>
              <a:t>Privasi yang berlaku di lingkungan Universitas juga berlaku untuk bahan-bahan elektronik. Standar yang sama tentang kebebasan intelektual dan akademik yang diberlakukan bagi sivitas akademika dalam penggunaan media konvensional (berbasis cetak) juga berlaku terhadap publikasi dalam bentuk media elektronik. Contoh bahan-bahan elektronik dan media penerbitan tersebut termasuk, tetapi tidak terbatas pada, halaman Web (World Wide Web), surat elektronik (e-mail), mailing lists (Listserv), dan Usenet News.</a:t>
            </a:r>
            <a:endParaRPr kumimoji="0" lang="id-ID" sz="3600" b="0" i="0" u="none" strike="noStrike" kern="1200" cap="none" spc="0" normalizeH="0" baseline="0" noProof="1">
              <a:ln>
                <a:noFill/>
              </a:ln>
              <a:solidFill>
                <a:schemeClr val="accent4">
                  <a:lumMod val="10000"/>
                </a:schemeClr>
              </a:solidFill>
              <a:effectLst/>
              <a:uLnTx/>
              <a:uFillTx/>
              <a:latin typeface="+mj-lt"/>
              <a:ea typeface="+mj-ea"/>
              <a:cs typeface="+mj-cs"/>
            </a:endParaRP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91440" tIns="45720" rIns="91440" bIns="45720" numCol="1" anchor="ctr"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br>
              <a:rPr kumimoji="0" lang="en-AU" sz="2700" b="0" i="0" u="none" strike="noStrike" kern="1200" cap="none" spc="0" normalizeH="0" baseline="0" noProof="0" dirty="0" smtClean="0">
                <a:ln>
                  <a:noFill/>
                </a:ln>
                <a:solidFill>
                  <a:srgbClr val="002060"/>
                </a:solidFill>
                <a:effectLst/>
                <a:uLnTx/>
                <a:uFillTx/>
                <a:latin typeface="+mj-lt"/>
                <a:ea typeface="+mj-ea"/>
                <a:cs typeface="+mj-cs"/>
              </a:rPr>
            </a:br>
            <a:br>
              <a:rPr kumimoji="0" lang="en-AU" sz="2700" b="0" i="0" u="none" strike="noStrike" kern="1200" cap="none" spc="0" normalizeH="0" baseline="0" noProof="0" dirty="0">
                <a:ln>
                  <a:noFill/>
                </a:ln>
                <a:solidFill>
                  <a:srgbClr val="002060"/>
                </a:solidFill>
                <a:effectLst/>
                <a:uLnTx/>
                <a:uFillTx/>
                <a:latin typeface="+mj-lt"/>
                <a:ea typeface="+mj-ea"/>
                <a:cs typeface="+mj-cs"/>
              </a:rPr>
            </a:br>
            <a:br>
              <a:rPr kumimoji="0" lang="en-AU" sz="2700" b="0" i="0" u="none" strike="noStrike" kern="1200" cap="none" spc="0" normalizeH="0" baseline="0" noProof="0" dirty="0" smtClean="0">
                <a:ln>
                  <a:noFill/>
                </a:ln>
                <a:solidFill>
                  <a:srgbClr val="002060"/>
                </a:solidFill>
                <a:effectLst/>
                <a:uLnTx/>
                <a:uFillTx/>
                <a:latin typeface="+mj-lt"/>
                <a:ea typeface="+mj-ea"/>
                <a:cs typeface="+mj-cs"/>
              </a:rPr>
            </a:br>
            <a:br>
              <a:rPr kumimoji="0" lang="en-AU" sz="2700" b="0" i="0" u="none" strike="noStrike" kern="1200" cap="none" spc="0" normalizeH="0" baseline="0" noProof="0" dirty="0">
                <a:ln>
                  <a:noFill/>
                </a:ln>
                <a:solidFill>
                  <a:srgbClr val="002060"/>
                </a:solidFill>
                <a:effectLst/>
                <a:uLnTx/>
                <a:uFillTx/>
                <a:latin typeface="+mj-lt"/>
                <a:ea typeface="+mj-ea"/>
                <a:cs typeface="+mj-cs"/>
              </a:rPr>
            </a:br>
            <a:br>
              <a:rPr kumimoji="0" lang="en-AU" sz="2700" b="0" i="0" u="none" strike="noStrike" kern="1200" cap="none" spc="0" normalizeH="0" baseline="0" noProof="0" dirty="0" smtClean="0">
                <a:ln>
                  <a:noFill/>
                </a:ln>
                <a:solidFill>
                  <a:srgbClr val="002060"/>
                </a:solidFill>
                <a:effectLst/>
                <a:uLnTx/>
                <a:uFillTx/>
                <a:latin typeface="+mj-lt"/>
                <a:ea typeface="+mj-ea"/>
                <a:cs typeface="+mj-cs"/>
              </a:rPr>
            </a:br>
            <a:br>
              <a:rPr kumimoji="0" lang="en-AU" sz="2700" b="0" i="0" u="none" strike="noStrike" kern="1200" cap="none" spc="0" normalizeH="0" baseline="0" noProof="0" dirty="0">
                <a:ln>
                  <a:noFill/>
                </a:ln>
                <a:solidFill>
                  <a:srgbClr val="002060"/>
                </a:solidFill>
                <a:effectLst/>
                <a:uLnTx/>
                <a:uFillTx/>
                <a:latin typeface="+mj-lt"/>
                <a:ea typeface="+mj-ea"/>
                <a:cs typeface="+mj-cs"/>
              </a:rPr>
            </a:br>
            <a:br>
              <a:rPr kumimoji="0" lang="en-AU" sz="2700" b="0" i="0" u="none" strike="noStrike" kern="1200" cap="none" spc="0" normalizeH="0" baseline="0" noProof="0" dirty="0" smtClean="0">
                <a:ln>
                  <a:noFill/>
                </a:ln>
                <a:solidFill>
                  <a:srgbClr val="002060"/>
                </a:solidFill>
                <a:effectLst/>
                <a:uLnTx/>
                <a:uFillTx/>
                <a:latin typeface="+mj-lt"/>
                <a:ea typeface="+mj-ea"/>
                <a:cs typeface="+mj-cs"/>
              </a:rPr>
            </a:br>
            <a:br>
              <a:rPr kumimoji="0" lang="en-AU" sz="2700" b="0" i="0" u="none" strike="noStrike" kern="1200" cap="none" spc="0" normalizeH="0" baseline="0" noProof="0" dirty="0">
                <a:ln>
                  <a:noFill/>
                </a:ln>
                <a:solidFill>
                  <a:srgbClr val="002060"/>
                </a:solidFill>
                <a:effectLst/>
                <a:uLnTx/>
                <a:uFillTx/>
                <a:latin typeface="+mj-lt"/>
                <a:ea typeface="+mj-ea"/>
                <a:cs typeface="+mj-cs"/>
              </a:rPr>
            </a:br>
            <a:br>
              <a:rPr kumimoji="0" lang="en-AU" sz="2700" b="0" i="0" u="none" strike="noStrike" kern="1200" cap="none" spc="0" normalizeH="0" baseline="0" noProof="0" dirty="0" smtClean="0">
                <a:ln>
                  <a:noFill/>
                </a:ln>
                <a:solidFill>
                  <a:srgbClr val="002060"/>
                </a:solidFill>
                <a:effectLst/>
                <a:uLnTx/>
                <a:uFillTx/>
                <a:latin typeface="+mj-lt"/>
                <a:ea typeface="+mj-ea"/>
                <a:cs typeface="+mj-cs"/>
              </a:rPr>
            </a:br>
            <a:br>
              <a:rPr kumimoji="0" lang="en-AU" sz="2700" b="0" i="0" u="none" strike="noStrike" kern="1200" cap="none" spc="0" normalizeH="0" baseline="0" noProof="0" dirty="0">
                <a:ln>
                  <a:noFill/>
                </a:ln>
                <a:solidFill>
                  <a:srgbClr val="002060"/>
                </a:solidFill>
                <a:effectLst/>
                <a:uLnTx/>
                <a:uFillTx/>
                <a:latin typeface="+mj-lt"/>
                <a:ea typeface="+mj-ea"/>
                <a:cs typeface="+mj-cs"/>
              </a:rPr>
            </a:br>
            <a:br>
              <a:rPr kumimoji="0" lang="en-AU" sz="2700" b="0" i="0" u="none" strike="noStrike" kern="1200" cap="none" spc="0" normalizeH="0" baseline="0" noProof="0" dirty="0" smtClean="0">
                <a:ln>
                  <a:noFill/>
                </a:ln>
                <a:solidFill>
                  <a:srgbClr val="002060"/>
                </a:solidFill>
                <a:effectLst/>
                <a:uLnTx/>
                <a:uFillTx/>
                <a:latin typeface="+mj-lt"/>
                <a:ea typeface="+mj-ea"/>
                <a:cs typeface="+mj-cs"/>
              </a:rPr>
            </a:br>
            <a:br>
              <a:rPr kumimoji="0" lang="en-AU" sz="2700" b="0" i="0" u="none" strike="noStrike" kern="1200" cap="none" spc="0" normalizeH="0" baseline="0" noProof="0" dirty="0">
                <a:ln>
                  <a:noFill/>
                </a:ln>
                <a:solidFill>
                  <a:srgbClr val="002060"/>
                </a:solidFill>
                <a:effectLst/>
                <a:uLnTx/>
                <a:uFillTx/>
                <a:latin typeface="+mj-lt"/>
                <a:ea typeface="+mj-ea"/>
                <a:cs typeface="+mj-cs"/>
              </a:rPr>
            </a:br>
            <a:br>
              <a:rPr kumimoji="0" lang="en-AU" sz="2700" b="0" i="0" u="none" strike="noStrike" kern="1200" cap="none" spc="0" normalizeH="0" baseline="0" noProof="0" dirty="0" smtClean="0">
                <a:ln>
                  <a:noFill/>
                </a:ln>
                <a:solidFill>
                  <a:srgbClr val="002060"/>
                </a:solidFill>
                <a:effectLst/>
                <a:uLnTx/>
                <a:uFillTx/>
                <a:latin typeface="+mj-lt"/>
                <a:ea typeface="+mj-ea"/>
                <a:cs typeface="+mj-cs"/>
              </a:rPr>
            </a:br>
            <a:br>
              <a:rPr kumimoji="0" lang="en-AU" sz="2700" b="0" i="0" u="none" strike="noStrike" kern="1200" cap="none" spc="0" normalizeH="0" baseline="0" noProof="0" dirty="0">
                <a:ln>
                  <a:noFill/>
                </a:ln>
                <a:solidFill>
                  <a:srgbClr val="002060"/>
                </a:solidFill>
                <a:effectLst/>
                <a:uLnTx/>
                <a:uFillTx/>
                <a:latin typeface="+mj-lt"/>
                <a:ea typeface="+mj-ea"/>
                <a:cs typeface="+mj-cs"/>
              </a:rPr>
            </a:br>
            <a:br>
              <a:rPr kumimoji="0" lang="en-AU" sz="2700" b="0" i="0" u="none" strike="noStrike" kern="1200" cap="none" spc="0" normalizeH="0" baseline="0" noProof="0" dirty="0" smtClean="0">
                <a:ln>
                  <a:noFill/>
                </a:ln>
                <a:solidFill>
                  <a:srgbClr val="002060"/>
                </a:solidFill>
                <a:effectLst/>
                <a:uLnTx/>
                <a:uFillTx/>
                <a:latin typeface="+mj-lt"/>
                <a:ea typeface="+mj-ea"/>
                <a:cs typeface="+mj-cs"/>
              </a:rPr>
            </a:br>
            <a:br>
              <a:rPr kumimoji="0" lang="en-AU" sz="2700" b="0" i="0" u="none" strike="noStrike" kern="1200" cap="none" spc="0" normalizeH="0" baseline="0" noProof="0" dirty="0">
                <a:ln>
                  <a:noFill/>
                </a:ln>
                <a:solidFill>
                  <a:srgbClr val="002060"/>
                </a:solidFill>
                <a:effectLst/>
                <a:uLnTx/>
                <a:uFillTx/>
                <a:latin typeface="+mj-lt"/>
                <a:ea typeface="+mj-ea"/>
                <a:cs typeface="+mj-cs"/>
              </a:rPr>
            </a:br>
            <a:r>
              <a:rPr kumimoji="0" lang="en-AU" sz="2700" b="0" i="0" u="none" strike="noStrike" kern="1200" cap="none" spc="0" normalizeH="0" baseline="0" noProof="1" smtClean="0">
                <a:ln>
                  <a:noFill/>
                </a:ln>
                <a:solidFill>
                  <a:srgbClr val="002060"/>
                </a:solidFill>
                <a:effectLst/>
                <a:uLnTx/>
                <a:uFillTx/>
                <a:latin typeface="+mj-lt"/>
                <a:ea typeface="+mj-ea"/>
                <a:cs typeface="+mj-cs"/>
              </a:rPr>
              <a:t>B.  Kode Etik Seorang Profesional Teknologi Informasi ( TI )</a:t>
            </a:r>
            <a:br>
              <a:rPr kumimoji="0" lang="id-ID" sz="2700" b="0" i="0" u="none" strike="noStrike" kern="1200" cap="none" spc="0" normalizeH="0" baseline="0" noProof="0" dirty="0" smtClean="0">
                <a:ln>
                  <a:noFill/>
                </a:ln>
                <a:solidFill>
                  <a:schemeClr val="tx1"/>
                </a:solidFill>
                <a:effectLst/>
                <a:uLnTx/>
                <a:uFillTx/>
                <a:latin typeface="+mj-lt"/>
                <a:ea typeface="+mj-ea"/>
                <a:cs typeface="+mj-cs"/>
              </a:rPr>
            </a:br>
            <a:r>
              <a:rPr kumimoji="0" lang="en-AU" sz="2700" b="0" i="0" u="none" strike="noStrike" kern="1200" cap="none" spc="0" normalizeH="0" baseline="0" noProof="1" smtClean="0">
                <a:ln>
                  <a:noFill/>
                </a:ln>
                <a:solidFill>
                  <a:schemeClr val="accent4">
                    <a:lumMod val="10000"/>
                  </a:schemeClr>
                </a:solidFill>
                <a:effectLst/>
                <a:uLnTx/>
                <a:uFillTx/>
                <a:latin typeface="+mj-lt"/>
                <a:ea typeface="+mj-ea"/>
                <a:cs typeface="+mj-cs"/>
              </a:rPr>
              <a:t>Dalam lingkup TI, kode etik profesinya memuat kajian ilmiah mengenai prinsip atau norma-norma dalam kaitan dengan hubungan antara professional atau developer TI dengan klien, antara para professional sendiri, antara organisasi profesi serta organisasi profesi dengan pemerintah. </a:t>
            </a:r>
            <a:br>
              <a:rPr kumimoji="0" lang="id-ID" sz="2700" b="0" i="0" u="none" strike="noStrike" kern="1200" cap="none" spc="0" normalizeH="0" baseline="0" noProof="1" smtClean="0">
                <a:ln>
                  <a:noFill/>
                </a:ln>
                <a:solidFill>
                  <a:schemeClr val="accent4">
                    <a:lumMod val="10000"/>
                  </a:schemeClr>
                </a:solidFill>
                <a:effectLst/>
                <a:uLnTx/>
                <a:uFillTx/>
                <a:latin typeface="+mj-lt"/>
                <a:ea typeface="+mj-ea"/>
                <a:cs typeface="+mj-cs"/>
              </a:rPr>
            </a:br>
            <a:endParaRPr kumimoji="0" lang="id-ID" sz="3600" b="0" i="0" u="none" strike="noStrike" kern="1200" cap="none" spc="0" normalizeH="0" baseline="0" noProof="1">
              <a:ln>
                <a:noFill/>
              </a:ln>
              <a:solidFill>
                <a:schemeClr val="accent4">
                  <a:lumMod val="10000"/>
                </a:schemeClr>
              </a:solidFill>
              <a:effectLst/>
              <a:uLnTx/>
              <a:uFillTx/>
              <a:latin typeface="+mj-lt"/>
              <a:ea typeface="+mj-ea"/>
              <a:cs typeface="+mj-cs"/>
            </a:endParaRP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91440" tIns="45720" rIns="91440" bIns="45720" numCol="1" anchor="ctr"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br>
              <a:rPr kumimoji="0" lang="en-AU" sz="2700" b="0" i="0" u="none" strike="noStrike" kern="1200" cap="none" spc="0" normalizeH="0" baseline="0" noProof="0" dirty="0" smtClean="0">
                <a:ln>
                  <a:noFill/>
                </a:ln>
                <a:solidFill>
                  <a:srgbClr val="00B0F0"/>
                </a:solidFill>
                <a:effectLst/>
                <a:uLnTx/>
                <a:uFillTx/>
                <a:latin typeface="Arial Narrow" panose="020B0606020202030204" pitchFamily="34" charset="0"/>
                <a:ea typeface="+mj-ea"/>
                <a:cs typeface="+mj-cs"/>
              </a:rPr>
            </a:br>
            <a:br>
              <a:rPr kumimoji="0" lang="en-AU" sz="2700" b="0" i="0" u="none" strike="noStrike" kern="1200" cap="none" spc="0" normalizeH="0" baseline="0" noProof="0" dirty="0">
                <a:ln>
                  <a:noFill/>
                </a:ln>
                <a:solidFill>
                  <a:srgbClr val="00B0F0"/>
                </a:solidFill>
                <a:effectLst/>
                <a:uLnTx/>
                <a:uFillTx/>
                <a:latin typeface="Arial Narrow" panose="020B0606020202030204" pitchFamily="34" charset="0"/>
                <a:ea typeface="+mj-ea"/>
                <a:cs typeface="+mj-cs"/>
              </a:rPr>
            </a:br>
            <a:br>
              <a:rPr kumimoji="0" lang="en-AU" sz="2700" b="0" i="0" u="none" strike="noStrike" kern="1200" cap="none" spc="0" normalizeH="0" baseline="0" noProof="0" dirty="0" smtClean="0">
                <a:ln>
                  <a:noFill/>
                </a:ln>
                <a:solidFill>
                  <a:srgbClr val="00B0F0"/>
                </a:solidFill>
                <a:effectLst/>
                <a:uLnTx/>
                <a:uFillTx/>
                <a:latin typeface="Arial Narrow" panose="020B0606020202030204" pitchFamily="34" charset="0"/>
                <a:ea typeface="+mj-ea"/>
                <a:cs typeface="+mj-cs"/>
              </a:rPr>
            </a:br>
            <a:br>
              <a:rPr kumimoji="0" lang="en-AU" sz="2700" b="0" i="0" u="none" strike="noStrike" kern="1200" cap="none" spc="0" normalizeH="0" baseline="0" noProof="0" dirty="0">
                <a:ln>
                  <a:noFill/>
                </a:ln>
                <a:solidFill>
                  <a:srgbClr val="00B0F0"/>
                </a:solidFill>
                <a:effectLst/>
                <a:uLnTx/>
                <a:uFillTx/>
                <a:latin typeface="Arial Narrow" panose="020B0606020202030204" pitchFamily="34" charset="0"/>
                <a:ea typeface="+mj-ea"/>
                <a:cs typeface="+mj-cs"/>
              </a:rPr>
            </a:br>
            <a:br>
              <a:rPr kumimoji="0" lang="en-AU" sz="2700" b="0" i="0" u="none" strike="noStrike" kern="1200" cap="none" spc="0" normalizeH="0" baseline="0" noProof="0" dirty="0" smtClean="0">
                <a:ln>
                  <a:noFill/>
                </a:ln>
                <a:solidFill>
                  <a:srgbClr val="00B0F0"/>
                </a:solidFill>
                <a:effectLst/>
                <a:uLnTx/>
                <a:uFillTx/>
                <a:latin typeface="Arial Narrow" panose="020B0606020202030204" pitchFamily="34" charset="0"/>
                <a:ea typeface="+mj-ea"/>
                <a:cs typeface="+mj-cs"/>
              </a:rPr>
            </a:br>
            <a:br>
              <a:rPr kumimoji="0" lang="en-AU" sz="2700" b="0" i="0" u="none" strike="noStrike" kern="1200" cap="none" spc="0" normalizeH="0" baseline="0" noProof="0" dirty="0">
                <a:ln>
                  <a:noFill/>
                </a:ln>
                <a:solidFill>
                  <a:srgbClr val="00B0F0"/>
                </a:solidFill>
                <a:effectLst/>
                <a:uLnTx/>
                <a:uFillTx/>
                <a:latin typeface="Arial Narrow" panose="020B0606020202030204" pitchFamily="34" charset="0"/>
                <a:ea typeface="+mj-ea"/>
                <a:cs typeface="+mj-cs"/>
              </a:rPr>
            </a:br>
            <a:br>
              <a:rPr kumimoji="0" lang="en-AU" sz="2700" b="0" i="0" u="none" strike="noStrike" kern="1200" cap="none" spc="0" normalizeH="0" baseline="0" noProof="0" dirty="0" smtClean="0">
                <a:ln>
                  <a:noFill/>
                </a:ln>
                <a:solidFill>
                  <a:srgbClr val="00B0F0"/>
                </a:solidFill>
                <a:effectLst/>
                <a:uLnTx/>
                <a:uFillTx/>
                <a:latin typeface="Arial Narrow" panose="020B0606020202030204" pitchFamily="34" charset="0"/>
                <a:ea typeface="+mj-ea"/>
                <a:cs typeface="+mj-cs"/>
              </a:rPr>
            </a:br>
            <a:br>
              <a:rPr kumimoji="0" lang="en-AU" sz="2700" b="0" i="0" u="none" strike="noStrike" kern="1200" cap="none" spc="0" normalizeH="0" baseline="0" noProof="0" dirty="0">
                <a:ln>
                  <a:noFill/>
                </a:ln>
                <a:solidFill>
                  <a:srgbClr val="00B0F0"/>
                </a:solidFill>
                <a:effectLst/>
                <a:uLnTx/>
                <a:uFillTx/>
                <a:latin typeface="Arial Narrow" panose="020B0606020202030204" pitchFamily="34" charset="0"/>
                <a:ea typeface="+mj-ea"/>
                <a:cs typeface="+mj-cs"/>
              </a:rPr>
            </a:br>
            <a:br>
              <a:rPr kumimoji="0" lang="en-AU" sz="2700" b="0" i="0" u="none" strike="noStrike" kern="1200" cap="none" spc="0" normalizeH="0" baseline="0" noProof="0" dirty="0" smtClean="0">
                <a:ln>
                  <a:noFill/>
                </a:ln>
                <a:solidFill>
                  <a:srgbClr val="00B0F0"/>
                </a:solidFill>
                <a:effectLst/>
                <a:uLnTx/>
                <a:uFillTx/>
                <a:latin typeface="Arial Narrow" panose="020B0606020202030204" pitchFamily="34" charset="0"/>
                <a:ea typeface="+mj-ea"/>
                <a:cs typeface="+mj-cs"/>
              </a:rPr>
            </a:br>
            <a:br>
              <a:rPr kumimoji="0" lang="en-AU" sz="2700" b="0" i="0" u="none" strike="noStrike" kern="1200" cap="none" spc="0" normalizeH="0" baseline="0" noProof="0" dirty="0" smtClean="0">
                <a:ln>
                  <a:noFill/>
                </a:ln>
                <a:solidFill>
                  <a:srgbClr val="00B0F0"/>
                </a:solidFill>
                <a:effectLst/>
                <a:uLnTx/>
                <a:uFillTx/>
                <a:latin typeface="Arial Narrow" panose="020B0606020202030204" pitchFamily="34" charset="0"/>
                <a:ea typeface="+mj-ea"/>
                <a:cs typeface="+mj-cs"/>
              </a:rPr>
            </a:br>
            <a:br>
              <a:rPr kumimoji="0" lang="en-AU" sz="2700" b="0" i="0" u="none" strike="noStrike" kern="1200" cap="none" spc="0" normalizeH="0" baseline="0" noProof="0" dirty="0">
                <a:ln>
                  <a:noFill/>
                </a:ln>
                <a:solidFill>
                  <a:srgbClr val="00B0F0"/>
                </a:solidFill>
                <a:effectLst/>
                <a:uLnTx/>
                <a:uFillTx/>
                <a:latin typeface="Arial Narrow" panose="020B0606020202030204" pitchFamily="34" charset="0"/>
                <a:ea typeface="+mj-ea"/>
                <a:cs typeface="+mj-cs"/>
              </a:rPr>
            </a:br>
            <a:br>
              <a:rPr kumimoji="0" lang="en-AU" sz="2700" b="0" i="0" u="none" strike="noStrike" kern="1200" cap="none" spc="0" normalizeH="0" baseline="0" noProof="0" dirty="0">
                <a:ln>
                  <a:noFill/>
                </a:ln>
                <a:solidFill>
                  <a:srgbClr val="00B0F0"/>
                </a:solidFill>
                <a:effectLst/>
                <a:uLnTx/>
                <a:uFillTx/>
                <a:latin typeface="Arial Narrow" panose="020B0606020202030204" pitchFamily="34" charset="0"/>
                <a:ea typeface="+mj-ea"/>
                <a:cs typeface="+mj-cs"/>
              </a:rPr>
            </a:br>
            <a:r>
              <a:rPr kumimoji="0" lang="en-AU" sz="2700" b="0" i="0" u="none" strike="noStrike" kern="1200" cap="none" spc="0" normalizeH="0" baseline="0" noProof="1" smtClean="0">
                <a:ln>
                  <a:noFill/>
                </a:ln>
                <a:solidFill>
                  <a:schemeClr val="accent4">
                    <a:lumMod val="10000"/>
                  </a:schemeClr>
                </a:solidFill>
                <a:effectLst/>
                <a:uLnTx/>
                <a:uFillTx/>
                <a:latin typeface="Arial Narrow" panose="020B0606020202030204" pitchFamily="34" charset="0"/>
                <a:ea typeface="+mj-ea"/>
                <a:cs typeface="+mj-cs"/>
              </a:rPr>
              <a:t>C. </a:t>
            </a:r>
            <a:r>
              <a:rPr kumimoji="0" lang="en-AU" sz="2700" b="0" i="0" u="none" strike="noStrike" kern="1200" cap="none" spc="0" normalizeH="0" baseline="0" noProof="1" smtClean="0">
                <a:ln>
                  <a:noFill/>
                </a:ln>
                <a:solidFill>
                  <a:srgbClr val="00B0F0"/>
                </a:solidFill>
                <a:effectLst/>
                <a:uLnTx/>
                <a:uFillTx/>
                <a:latin typeface="Arial Narrow" panose="020B0606020202030204" pitchFamily="34" charset="0"/>
                <a:ea typeface="+mj-ea"/>
                <a:cs typeface="+mj-cs"/>
              </a:rPr>
              <a:t> </a:t>
            </a:r>
            <a:r>
              <a:rPr kumimoji="0" lang="en-AU" sz="2700" b="0" i="0" u="none" strike="noStrike" kern="1200" cap="none" spc="0" normalizeH="0" baseline="0" noProof="1" smtClean="0">
                <a:ln>
                  <a:noFill/>
                </a:ln>
                <a:solidFill>
                  <a:schemeClr val="accent4">
                    <a:lumMod val="10000"/>
                  </a:schemeClr>
                </a:solidFill>
                <a:effectLst/>
                <a:uLnTx/>
                <a:uFillTx/>
                <a:latin typeface="Arial Narrow" panose="020B0606020202030204" pitchFamily="34" charset="0"/>
                <a:ea typeface="+mj-ea"/>
                <a:cs typeface="+mj-cs"/>
              </a:rPr>
              <a:t>Kode Etik Pengguna Internet</a:t>
            </a:r>
            <a:br>
              <a:rPr kumimoji="0" lang="id-ID" sz="2700" b="0" i="0" u="none" strike="noStrike" kern="1200" cap="none" spc="0" normalizeH="0" baseline="0" noProof="0" dirty="0" smtClean="0">
                <a:ln>
                  <a:noFill/>
                </a:ln>
                <a:solidFill>
                  <a:schemeClr val="accent4">
                    <a:lumMod val="10000"/>
                  </a:schemeClr>
                </a:solidFill>
                <a:effectLst/>
                <a:uLnTx/>
                <a:uFillTx/>
                <a:latin typeface="Arial Narrow" panose="020B0606020202030204" pitchFamily="34" charset="0"/>
                <a:ea typeface="+mj-ea"/>
                <a:cs typeface="+mj-cs"/>
              </a:rPr>
            </a:br>
            <a:r>
              <a:rPr kumimoji="0" lang="en-AU" sz="2700" b="0" i="0" u="none" strike="noStrike" kern="1200" cap="none" spc="0" normalizeH="0" baseline="0" noProof="1" smtClean="0">
                <a:ln>
                  <a:noFill/>
                </a:ln>
                <a:solidFill>
                  <a:schemeClr val="accent4">
                    <a:lumMod val="10000"/>
                  </a:schemeClr>
                </a:solidFill>
                <a:effectLst/>
                <a:uLnTx/>
                <a:uFillTx/>
                <a:latin typeface="Arial Narrow" panose="020B0606020202030204" pitchFamily="34" charset="0"/>
                <a:ea typeface="+mj-ea"/>
                <a:cs typeface="+mj-cs"/>
              </a:rPr>
              <a:t>D.  Etika Programmer</a:t>
            </a:r>
            <a:br>
              <a:rPr kumimoji="0" lang="id-ID" sz="2700" b="0" i="0" u="none" strike="noStrike" kern="1200" cap="none" spc="0" normalizeH="0" baseline="0" noProof="0" dirty="0" smtClean="0">
                <a:ln>
                  <a:noFill/>
                </a:ln>
                <a:solidFill>
                  <a:schemeClr val="accent4">
                    <a:lumMod val="10000"/>
                  </a:schemeClr>
                </a:solidFill>
                <a:effectLst/>
                <a:uLnTx/>
                <a:uFillTx/>
                <a:latin typeface="Arial Narrow" panose="020B0606020202030204" pitchFamily="34" charset="0"/>
                <a:ea typeface="+mj-ea"/>
                <a:cs typeface="+mj-cs"/>
              </a:rPr>
            </a:br>
            <a:r>
              <a:rPr kumimoji="0" lang="en-AU" sz="2700" b="0" i="0" u="none" strike="noStrike" kern="1200" cap="none" spc="0" normalizeH="0" baseline="0" noProof="1" smtClean="0">
                <a:ln>
                  <a:noFill/>
                </a:ln>
                <a:solidFill>
                  <a:schemeClr val="accent4">
                    <a:lumMod val="10000"/>
                  </a:schemeClr>
                </a:solidFill>
                <a:effectLst/>
                <a:uLnTx/>
                <a:uFillTx/>
                <a:latin typeface="Arial Narrow" panose="020B0606020202030204" pitchFamily="34" charset="0"/>
                <a:ea typeface="+mj-ea"/>
                <a:cs typeface="+mj-cs"/>
              </a:rPr>
              <a:t>E.  Etika Teknologi Informasi</a:t>
            </a:r>
            <a:r>
              <a:rPr kumimoji="0" lang="id-ID" sz="2700" b="0" i="0" u="none" strike="noStrike" kern="1200" cap="none" spc="0" normalizeH="0" baseline="0" noProof="1" smtClean="0">
                <a:ln>
                  <a:noFill/>
                </a:ln>
                <a:solidFill>
                  <a:schemeClr val="accent4">
                    <a:lumMod val="10000"/>
                  </a:schemeClr>
                </a:solidFill>
                <a:effectLst/>
                <a:uLnTx/>
                <a:uFillTx/>
                <a:latin typeface="Arial Narrow" panose="020B0606020202030204" pitchFamily="34" charset="0"/>
                <a:ea typeface="+mj-ea"/>
                <a:cs typeface="+mj-cs"/>
              </a:rPr>
              <a:t> </a:t>
            </a:r>
            <a:r>
              <a:rPr kumimoji="0" lang="en-AU" sz="2700" b="0" i="0" u="none" strike="noStrike" kern="1200" cap="none" spc="0" normalizeH="0" baseline="0" noProof="1" smtClean="0">
                <a:ln>
                  <a:noFill/>
                </a:ln>
                <a:solidFill>
                  <a:schemeClr val="accent4">
                    <a:lumMod val="10000"/>
                  </a:schemeClr>
                </a:solidFill>
                <a:effectLst/>
                <a:uLnTx/>
                <a:uFillTx/>
                <a:latin typeface="Arial Narrow" panose="020B0606020202030204" pitchFamily="34" charset="0"/>
                <a:ea typeface="+mj-ea"/>
                <a:cs typeface="+mj-cs"/>
              </a:rPr>
              <a:t>dalam Undang-undang</a:t>
            </a:r>
            <a:br>
              <a:rPr kumimoji="0" lang="id-ID" sz="2700" b="0" i="0" u="none" strike="noStrike" kern="1200" cap="none" spc="0" normalizeH="0" baseline="0" noProof="0" dirty="0" smtClean="0">
                <a:ln>
                  <a:noFill/>
                </a:ln>
                <a:solidFill>
                  <a:schemeClr val="accent4">
                    <a:lumMod val="10000"/>
                  </a:schemeClr>
                </a:solidFill>
                <a:effectLst/>
                <a:uLnTx/>
                <a:uFillTx/>
                <a:latin typeface="Arial Narrow" panose="020B0606020202030204" pitchFamily="34" charset="0"/>
                <a:ea typeface="+mj-ea"/>
                <a:cs typeface="+mj-cs"/>
              </a:rPr>
            </a:br>
            <a:r>
              <a:rPr kumimoji="0" lang="en-AU" sz="2700" b="0" i="0" u="none" strike="noStrike" kern="1200" cap="none" spc="0" normalizeH="0" baseline="0" noProof="1" smtClean="0">
                <a:ln>
                  <a:noFill/>
                </a:ln>
                <a:solidFill>
                  <a:schemeClr val="accent4">
                    <a:lumMod val="10000"/>
                  </a:schemeClr>
                </a:solidFill>
                <a:effectLst/>
                <a:uLnTx/>
                <a:uFillTx/>
                <a:latin typeface="Arial Narrow" panose="020B0606020202030204" pitchFamily="34" charset="0"/>
                <a:ea typeface="+mj-ea"/>
                <a:cs typeface="+mj-cs"/>
              </a:rPr>
              <a:t> Undang-undang yang mengatur tentang Teknologi Informasi ini diantaranya adalah </a:t>
            </a:r>
            <a:r>
              <a:rPr kumimoji="0" lang="en-AU" sz="3600" b="0" i="0" u="none" strike="noStrike" kern="1200" cap="none" spc="0" normalizeH="0" baseline="0" noProof="1" smtClean="0">
                <a:ln>
                  <a:noFill/>
                </a:ln>
                <a:solidFill>
                  <a:schemeClr val="accent4">
                    <a:lumMod val="10000"/>
                  </a:schemeClr>
                </a:solidFill>
                <a:effectLst/>
                <a:uLnTx/>
                <a:uFillTx/>
                <a:latin typeface="Arial Narrow" panose="020B0606020202030204" pitchFamily="34" charset="0"/>
                <a:ea typeface="+mj-ea"/>
                <a:cs typeface="+mj-cs"/>
              </a:rPr>
              <a:t>:</a:t>
            </a:r>
            <a:br>
              <a:rPr kumimoji="0" lang="id-ID" sz="3600" b="0" i="0" u="none" strike="noStrike" kern="1200" cap="none" spc="0" normalizeH="0" baseline="0" noProof="0" dirty="0" smtClean="0">
                <a:ln>
                  <a:noFill/>
                </a:ln>
                <a:solidFill>
                  <a:schemeClr val="accent4">
                    <a:lumMod val="10000"/>
                  </a:schemeClr>
                </a:solidFill>
                <a:effectLst/>
                <a:uLnTx/>
                <a:uFillTx/>
                <a:latin typeface="Arial Narrow" panose="020B0606020202030204" pitchFamily="34" charset="0"/>
                <a:ea typeface="+mj-ea"/>
                <a:cs typeface="+mj-cs"/>
              </a:rPr>
            </a:br>
            <a:r>
              <a:rPr kumimoji="0" lang="en-AU" sz="2700" b="0" i="0" u="none" strike="noStrike" kern="1200" cap="none" spc="0" normalizeH="0" baseline="0" noProof="1" smtClean="0">
                <a:ln>
                  <a:noFill/>
                </a:ln>
                <a:solidFill>
                  <a:schemeClr val="accent4">
                    <a:lumMod val="10000"/>
                  </a:schemeClr>
                </a:solidFill>
                <a:effectLst/>
                <a:uLnTx/>
                <a:uFillTx/>
                <a:latin typeface="Arial Narrow" panose="020B0606020202030204" pitchFamily="34" charset="0"/>
                <a:ea typeface="+mj-ea"/>
                <a:cs typeface="+mj-cs"/>
              </a:rPr>
              <a:t>- UU HAKI (Undang-undang Hak Cipta) yang sudah disahkan dengan nomor </a:t>
            </a:r>
            <a:r>
              <a:rPr kumimoji="0" lang="id-ID" sz="2700" b="0" i="0" u="none" strike="noStrike" kern="1200" cap="none" spc="0" normalizeH="0" baseline="0" noProof="1">
                <a:ln>
                  <a:noFill/>
                </a:ln>
                <a:solidFill>
                  <a:schemeClr val="accent4">
                    <a:lumMod val="10000"/>
                  </a:schemeClr>
                </a:solidFill>
                <a:effectLst/>
                <a:uLnTx/>
                <a:uFillTx/>
                <a:latin typeface="Arial Narrow" panose="020B0606020202030204" pitchFamily="34" charset="0"/>
                <a:ea typeface="+mj-ea"/>
                <a:cs typeface="+mj-cs"/>
              </a:rPr>
              <a:t>8</a:t>
            </a:r>
            <a:r>
              <a:rPr kumimoji="0" lang="en-AU" sz="2700" b="0" i="0" u="none" strike="noStrike" kern="1200" cap="none" spc="0" normalizeH="0" baseline="0" noProof="1" smtClean="0">
                <a:ln>
                  <a:noFill/>
                </a:ln>
                <a:solidFill>
                  <a:schemeClr val="accent4">
                    <a:lumMod val="10000"/>
                  </a:schemeClr>
                </a:solidFill>
                <a:effectLst/>
                <a:uLnTx/>
                <a:uFillTx/>
                <a:latin typeface="Arial Narrow" panose="020B0606020202030204" pitchFamily="34" charset="0"/>
                <a:ea typeface="+mj-ea"/>
                <a:cs typeface="+mj-cs"/>
              </a:rPr>
              <a:t> tahun 20</a:t>
            </a:r>
            <a:r>
              <a:rPr kumimoji="0" lang="id-ID" sz="2700" b="0" i="0" u="none" strike="noStrike" kern="1200" cap="none" spc="0" normalizeH="0" baseline="0" noProof="1" smtClean="0">
                <a:ln>
                  <a:noFill/>
                </a:ln>
                <a:solidFill>
                  <a:schemeClr val="accent4">
                    <a:lumMod val="10000"/>
                  </a:schemeClr>
                </a:solidFill>
                <a:effectLst/>
                <a:uLnTx/>
                <a:uFillTx/>
                <a:latin typeface="Arial Narrow" panose="020B0606020202030204" pitchFamily="34" charset="0"/>
                <a:ea typeface="+mj-ea"/>
                <a:cs typeface="+mj-cs"/>
              </a:rPr>
              <a:t>14</a:t>
            </a:r>
            <a:r>
              <a:rPr kumimoji="0" lang="en-AU" sz="2700" b="0" i="0" u="none" strike="noStrike" kern="1200" cap="none" spc="0" normalizeH="0" baseline="0" noProof="1" smtClean="0">
                <a:ln>
                  <a:noFill/>
                </a:ln>
                <a:solidFill>
                  <a:schemeClr val="accent4">
                    <a:lumMod val="10000"/>
                  </a:schemeClr>
                </a:solidFill>
                <a:effectLst/>
                <a:uLnTx/>
                <a:uFillTx/>
                <a:latin typeface="Arial Narrow" panose="020B0606020202030204" pitchFamily="34" charset="0"/>
                <a:ea typeface="+mj-ea"/>
                <a:cs typeface="+mj-cs"/>
              </a:rPr>
              <a:t> </a:t>
            </a:r>
            <a:r>
              <a:rPr kumimoji="0" lang="id-ID" sz="2700" b="0" i="0" u="none" strike="noStrike" kern="1200" cap="none" spc="0" normalizeH="0" baseline="0" noProof="1" smtClean="0">
                <a:ln>
                  <a:noFill/>
                </a:ln>
                <a:solidFill>
                  <a:schemeClr val="accent4">
                    <a:lumMod val="10000"/>
                  </a:schemeClr>
                </a:solidFill>
                <a:effectLst/>
                <a:uLnTx/>
                <a:uFillTx/>
                <a:latin typeface="Arial Narrow" panose="020B0606020202030204" pitchFamily="34" charset="0"/>
                <a:ea typeface="+mj-ea"/>
                <a:cs typeface="+mj-cs"/>
              </a:rPr>
              <a:t>Tentang hak cipta </a:t>
            </a:r>
            <a:r>
              <a:rPr kumimoji="0" lang="en-AU" sz="2700" b="0" i="0" u="none" strike="noStrike" kern="1200" cap="none" spc="0" normalizeH="0" baseline="0" noProof="1" smtClean="0">
                <a:ln>
                  <a:noFill/>
                </a:ln>
                <a:solidFill>
                  <a:schemeClr val="accent4">
                    <a:lumMod val="10000"/>
                  </a:schemeClr>
                </a:solidFill>
                <a:effectLst/>
                <a:uLnTx/>
                <a:uFillTx/>
                <a:latin typeface="Arial Narrow" panose="020B0606020202030204" pitchFamily="34" charset="0"/>
                <a:ea typeface="+mj-ea"/>
                <a:cs typeface="+mj-cs"/>
              </a:rPr>
              <a:t> didalamnya diantaranya mengatur tentang hak cipta.</a:t>
            </a:r>
            <a:br>
              <a:rPr kumimoji="0" lang="id-ID" sz="2700" b="0" i="0" u="none" strike="noStrike" kern="1200" cap="none" spc="0" normalizeH="0" baseline="0" noProof="0" dirty="0" smtClean="0">
                <a:ln>
                  <a:noFill/>
                </a:ln>
                <a:solidFill>
                  <a:schemeClr val="accent4">
                    <a:lumMod val="10000"/>
                  </a:schemeClr>
                </a:solidFill>
                <a:effectLst/>
                <a:uLnTx/>
                <a:uFillTx/>
                <a:latin typeface="Arial Narrow" panose="020B0606020202030204" pitchFamily="34" charset="0"/>
                <a:ea typeface="+mj-ea"/>
                <a:cs typeface="+mj-cs"/>
              </a:rPr>
            </a:br>
            <a:r>
              <a:rPr kumimoji="0" lang="en-AU" sz="2700" b="0" i="0" u="none" strike="noStrike" kern="1200" cap="none" spc="0" normalizeH="0" baseline="0" noProof="1" smtClean="0">
                <a:ln>
                  <a:noFill/>
                </a:ln>
                <a:solidFill>
                  <a:schemeClr val="accent4">
                    <a:lumMod val="10000"/>
                  </a:schemeClr>
                </a:solidFill>
                <a:effectLst/>
                <a:uLnTx/>
                <a:uFillTx/>
                <a:latin typeface="Arial Narrow" panose="020B0606020202030204" pitchFamily="34" charset="0"/>
                <a:ea typeface="+mj-ea"/>
                <a:cs typeface="+mj-cs"/>
              </a:rPr>
              <a:t>- UU ITE (Undang-undang Informasi dan Transaksi Elektronik) yang sudah disahkan dengan nomor 11 tahun 2008</a:t>
            </a:r>
            <a:r>
              <a:rPr kumimoji="0" lang="id-ID" sz="2700" b="0" i="0" u="none" strike="noStrike" kern="1200" cap="none" spc="0" normalizeH="0" baseline="0" noProof="1" smtClean="0">
                <a:ln>
                  <a:noFill/>
                </a:ln>
                <a:solidFill>
                  <a:schemeClr val="accent4">
                    <a:lumMod val="10000"/>
                  </a:schemeClr>
                </a:solidFill>
                <a:effectLst/>
                <a:uLnTx/>
                <a:uFillTx/>
                <a:latin typeface="Arial Narrow" panose="020B0606020202030204" pitchFamily="34" charset="0"/>
                <a:ea typeface="+mj-ea"/>
                <a:cs typeface="+mj-cs"/>
              </a:rPr>
              <a:t> di revisi menajadi</a:t>
            </a:r>
            <a:br>
              <a:rPr kumimoji="0" lang="id-ID" sz="2700" b="0" i="0" u="none" strike="noStrike" kern="1200" cap="none" spc="0" normalizeH="0" baseline="0" noProof="1" smtClean="0">
                <a:ln>
                  <a:noFill/>
                </a:ln>
                <a:solidFill>
                  <a:schemeClr val="accent4">
                    <a:lumMod val="10000"/>
                  </a:schemeClr>
                </a:solidFill>
                <a:effectLst/>
                <a:uLnTx/>
                <a:uFillTx/>
                <a:latin typeface="Arial Narrow" panose="020B0606020202030204" pitchFamily="34" charset="0"/>
                <a:ea typeface="+mj-ea"/>
                <a:cs typeface="+mj-cs"/>
              </a:rPr>
            </a:br>
            <a:r>
              <a:rPr kumimoji="0" lang="id-ID" sz="2400" b="1" i="0" u="none" strike="noStrike" kern="1200" cap="none" spc="0" normalizeH="0" baseline="0" noProof="0" dirty="0">
                <a:ln>
                  <a:noFill/>
                </a:ln>
                <a:solidFill>
                  <a:schemeClr val="accent4">
                    <a:lumMod val="10000"/>
                  </a:schemeClr>
                </a:solidFill>
                <a:effectLst/>
                <a:uLnTx/>
                <a:uFillTx/>
                <a:latin typeface="+mj-lt"/>
                <a:ea typeface="+mj-ea"/>
                <a:cs typeface="+mj-cs"/>
              </a:rPr>
              <a:t>UNDANG</a:t>
            </a:r>
            <a:r>
              <a:rPr kumimoji="0" lang="id-ID" sz="2400" b="0" i="0" u="none" strike="noStrike" kern="1200" cap="none" spc="0" normalizeH="0" baseline="0" noProof="0" dirty="0">
                <a:ln>
                  <a:noFill/>
                </a:ln>
                <a:solidFill>
                  <a:schemeClr val="accent4">
                    <a:lumMod val="10000"/>
                  </a:schemeClr>
                </a:solidFill>
                <a:effectLst/>
                <a:uLnTx/>
                <a:uFillTx/>
                <a:latin typeface="+mj-lt"/>
                <a:ea typeface="+mj-ea"/>
                <a:cs typeface="+mj-cs"/>
              </a:rPr>
              <a:t>-</a:t>
            </a:r>
            <a:r>
              <a:rPr kumimoji="0" lang="id-ID" sz="2400" b="1" i="0" u="none" strike="noStrike" kern="1200" cap="none" spc="0" normalizeH="0" baseline="0" noProof="0" dirty="0">
                <a:ln>
                  <a:noFill/>
                </a:ln>
                <a:solidFill>
                  <a:schemeClr val="accent4">
                    <a:lumMod val="10000"/>
                  </a:schemeClr>
                </a:solidFill>
                <a:effectLst/>
                <a:uLnTx/>
                <a:uFillTx/>
                <a:latin typeface="+mj-lt"/>
                <a:ea typeface="+mj-ea"/>
                <a:cs typeface="+mj-cs"/>
              </a:rPr>
              <a:t>UNDANG</a:t>
            </a:r>
            <a:r>
              <a:rPr kumimoji="0" lang="id-ID" sz="2400" b="0" i="0" u="none" strike="noStrike" kern="1200" cap="none" spc="0" normalizeH="0" baseline="0" noProof="0" dirty="0">
                <a:ln>
                  <a:noFill/>
                </a:ln>
                <a:solidFill>
                  <a:schemeClr val="accent4">
                    <a:lumMod val="10000"/>
                  </a:schemeClr>
                </a:solidFill>
                <a:effectLst/>
                <a:uLnTx/>
                <a:uFillTx/>
                <a:latin typeface="+mj-lt"/>
                <a:ea typeface="+mj-ea"/>
                <a:cs typeface="+mj-cs"/>
              </a:rPr>
              <a:t> REPUBLIK INDONESIA. NOMOR 19 TAHUN </a:t>
            </a:r>
            <a:r>
              <a:rPr kumimoji="0" lang="id-ID" sz="2400" b="1" i="0" u="none" strike="noStrike" kern="1200" cap="none" spc="0" normalizeH="0" baseline="0" noProof="0" dirty="0">
                <a:ln>
                  <a:noFill/>
                </a:ln>
                <a:solidFill>
                  <a:schemeClr val="accent4">
                    <a:lumMod val="10000"/>
                  </a:schemeClr>
                </a:solidFill>
                <a:effectLst/>
                <a:uLnTx/>
                <a:uFillTx/>
                <a:latin typeface="+mj-lt"/>
                <a:ea typeface="+mj-ea"/>
                <a:cs typeface="+mj-cs"/>
              </a:rPr>
              <a:t>2016</a:t>
            </a:r>
            <a:r>
              <a:rPr kumimoji="0" lang="id-ID" sz="2400" b="0" i="0" u="none" strike="noStrike" kern="1200" cap="none" spc="0" normalizeH="0" baseline="0" noProof="0" dirty="0">
                <a:ln>
                  <a:noFill/>
                </a:ln>
                <a:solidFill>
                  <a:schemeClr val="accent4">
                    <a:lumMod val="10000"/>
                  </a:schemeClr>
                </a:solidFill>
                <a:effectLst/>
                <a:uLnTx/>
                <a:uFillTx/>
                <a:latin typeface="+mj-lt"/>
                <a:ea typeface="+mj-ea"/>
                <a:cs typeface="+mj-cs"/>
              </a:rPr>
              <a:t>. TENTANG. </a:t>
            </a:r>
            <a:r>
              <a:rPr kumimoji="0" lang="id-ID" sz="2400" b="1" i="0" u="none" strike="noStrike" kern="1200" cap="none" spc="0" normalizeH="0" baseline="0" noProof="0" dirty="0">
                <a:ln>
                  <a:noFill/>
                </a:ln>
                <a:solidFill>
                  <a:schemeClr val="accent4">
                    <a:lumMod val="10000"/>
                  </a:schemeClr>
                </a:solidFill>
                <a:effectLst/>
                <a:uLnTx/>
                <a:uFillTx/>
                <a:latin typeface="+mj-lt"/>
                <a:ea typeface="+mj-ea"/>
                <a:cs typeface="+mj-cs"/>
              </a:rPr>
              <a:t>PERUBAHAN</a:t>
            </a:r>
            <a:r>
              <a:rPr kumimoji="0" lang="id-ID" sz="2400" b="0" i="0" u="none" strike="noStrike" kern="1200" cap="none" spc="0" normalizeH="0" baseline="0" noProof="0" dirty="0">
                <a:ln>
                  <a:noFill/>
                </a:ln>
                <a:solidFill>
                  <a:schemeClr val="accent4">
                    <a:lumMod val="10000"/>
                  </a:schemeClr>
                </a:solidFill>
                <a:effectLst/>
                <a:uLnTx/>
                <a:uFillTx/>
                <a:latin typeface="+mj-lt"/>
                <a:ea typeface="+mj-ea"/>
                <a:cs typeface="+mj-cs"/>
              </a:rPr>
              <a:t> ATAS </a:t>
            </a:r>
            <a:r>
              <a:rPr kumimoji="0" lang="id-ID" sz="2400" b="1" i="0" u="none" strike="noStrike" kern="1200" cap="none" spc="0" normalizeH="0" baseline="0" noProof="0" dirty="0">
                <a:ln>
                  <a:noFill/>
                </a:ln>
                <a:solidFill>
                  <a:schemeClr val="accent4">
                    <a:lumMod val="10000"/>
                  </a:schemeClr>
                </a:solidFill>
                <a:effectLst/>
                <a:uLnTx/>
                <a:uFillTx/>
                <a:latin typeface="+mj-lt"/>
                <a:ea typeface="+mj-ea"/>
                <a:cs typeface="+mj-cs"/>
              </a:rPr>
              <a:t>UNDANG</a:t>
            </a:r>
            <a:r>
              <a:rPr kumimoji="0" lang="id-ID" sz="2400" b="0" i="0" u="none" strike="noStrike" kern="1200" cap="none" spc="0" normalizeH="0" baseline="0" noProof="0" dirty="0">
                <a:ln>
                  <a:noFill/>
                </a:ln>
                <a:solidFill>
                  <a:schemeClr val="accent4">
                    <a:lumMod val="10000"/>
                  </a:schemeClr>
                </a:solidFill>
                <a:effectLst/>
                <a:uLnTx/>
                <a:uFillTx/>
                <a:latin typeface="+mj-lt"/>
                <a:ea typeface="+mj-ea"/>
                <a:cs typeface="+mj-cs"/>
              </a:rPr>
              <a:t>-</a:t>
            </a:r>
            <a:r>
              <a:rPr kumimoji="0" lang="id-ID" sz="2400" b="1" i="0" u="none" strike="noStrike" kern="1200" cap="none" spc="0" normalizeH="0" baseline="0" noProof="0" dirty="0">
                <a:ln>
                  <a:noFill/>
                </a:ln>
                <a:solidFill>
                  <a:schemeClr val="accent4">
                    <a:lumMod val="10000"/>
                  </a:schemeClr>
                </a:solidFill>
                <a:effectLst/>
                <a:uLnTx/>
                <a:uFillTx/>
                <a:latin typeface="+mj-lt"/>
                <a:ea typeface="+mj-ea"/>
                <a:cs typeface="+mj-cs"/>
              </a:rPr>
              <a:t>UNDANG</a:t>
            </a:r>
            <a:r>
              <a:rPr kumimoji="0" lang="id-ID" sz="2400" b="0" i="0" u="none" strike="noStrike" kern="1200" cap="none" spc="0" normalizeH="0" baseline="0" noProof="0" dirty="0">
                <a:ln>
                  <a:noFill/>
                </a:ln>
                <a:solidFill>
                  <a:schemeClr val="accent4">
                    <a:lumMod val="10000"/>
                  </a:schemeClr>
                </a:solidFill>
                <a:effectLst/>
                <a:uLnTx/>
                <a:uFillTx/>
                <a:latin typeface="+mj-lt"/>
                <a:ea typeface="+mj-ea"/>
                <a:cs typeface="+mj-cs"/>
              </a:rPr>
              <a:t>. NOMOR 11 TAHUN 2008.</a:t>
            </a:r>
            <a:br>
              <a:rPr kumimoji="0" lang="id-ID" sz="2700" b="0" i="0" u="none" strike="noStrike" kern="1200" cap="none" spc="0" normalizeH="0" baseline="0" noProof="0" dirty="0" smtClean="0">
                <a:ln>
                  <a:noFill/>
                </a:ln>
                <a:solidFill>
                  <a:schemeClr val="accent4">
                    <a:lumMod val="10000"/>
                  </a:schemeClr>
                </a:solidFill>
                <a:effectLst/>
                <a:uLnTx/>
                <a:uFillTx/>
                <a:latin typeface="Arial Narrow" panose="020B0606020202030204" pitchFamily="34" charset="0"/>
                <a:ea typeface="+mj-ea"/>
                <a:cs typeface="+mj-cs"/>
              </a:rPr>
            </a:br>
            <a:endParaRPr kumimoji="0" lang="id-ID" sz="2700" b="0" i="0" u="none" strike="noStrike" kern="1200" cap="none" spc="0" normalizeH="0" baseline="0" noProof="1">
              <a:ln>
                <a:noFill/>
              </a:ln>
              <a:solidFill>
                <a:schemeClr val="accent4">
                  <a:lumMod val="10000"/>
                </a:schemeClr>
              </a:solidFill>
              <a:effectLst/>
              <a:uLnTx/>
              <a:uFillTx/>
              <a:latin typeface="Arial Narrow" panose="020B0606020202030204" pitchFamily="34" charset="0"/>
              <a:ea typeface="+mj-ea"/>
              <a:cs typeface="+mj-cs"/>
            </a:endParaRP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Title 1"/>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br>
              <a:rPr kumimoji="0" lang="en-US" altLang="zh-CN" sz="2400" b="0" i="0" u="none" strike="noStrike" kern="1200" cap="none" spc="0" normalizeH="0" baseline="0" noProof="0" dirty="0" smtClean="0">
                <a:ln>
                  <a:noFill/>
                </a:ln>
                <a:solidFill>
                  <a:srgbClr val="00B0F0"/>
                </a:solidFill>
                <a:effectLst/>
                <a:uLnTx/>
                <a:uFillTx/>
                <a:latin typeface="+mj-lt"/>
                <a:ea typeface="+mj-ea"/>
                <a:cs typeface="+mj-cs"/>
              </a:rPr>
            </a:br>
            <a:br>
              <a:rPr kumimoji="0" lang="en-US" altLang="zh-CN" sz="2400" b="0" i="0" u="none" strike="noStrike" kern="1200" cap="none" spc="0" normalizeH="0" baseline="0" noProof="0" dirty="0" smtClean="0">
                <a:ln>
                  <a:noFill/>
                </a:ln>
                <a:solidFill>
                  <a:srgbClr val="00B0F0"/>
                </a:solidFill>
                <a:effectLst/>
                <a:uLnTx/>
                <a:uFillTx/>
                <a:latin typeface="+mj-lt"/>
                <a:ea typeface="+mj-ea"/>
                <a:cs typeface="+mj-cs"/>
              </a:rPr>
            </a:br>
            <a:br>
              <a:rPr kumimoji="0" lang="en-US" altLang="zh-CN" sz="2400" b="0" i="0" u="none" strike="noStrike" kern="1200" cap="none" spc="0" normalizeH="0" baseline="0" noProof="0" dirty="0" smtClean="0">
                <a:ln>
                  <a:noFill/>
                </a:ln>
                <a:solidFill>
                  <a:srgbClr val="00B0F0"/>
                </a:solidFill>
                <a:effectLst/>
                <a:uLnTx/>
                <a:uFillTx/>
                <a:latin typeface="+mj-lt"/>
                <a:ea typeface="+mj-ea"/>
                <a:cs typeface="+mj-cs"/>
              </a:rPr>
            </a:br>
            <a:br>
              <a:rPr kumimoji="0" lang="en-US" altLang="zh-CN" sz="2400" b="0" i="0" u="none" strike="noStrike" kern="1200" cap="none" spc="0" normalizeH="0" baseline="0" noProof="0" dirty="0" smtClean="0">
                <a:ln>
                  <a:noFill/>
                </a:ln>
                <a:solidFill>
                  <a:srgbClr val="00B0F0"/>
                </a:solidFill>
                <a:effectLst/>
                <a:uLnTx/>
                <a:uFillTx/>
                <a:latin typeface="+mj-lt"/>
                <a:ea typeface="+mj-ea"/>
                <a:cs typeface="+mj-cs"/>
              </a:rPr>
            </a:br>
            <a:br>
              <a:rPr kumimoji="0" lang="en-US" altLang="zh-CN" sz="2400" b="0" i="0" u="none" strike="noStrike" kern="1200" cap="none" spc="0" normalizeH="0" baseline="0" noProof="0" dirty="0" smtClean="0">
                <a:ln>
                  <a:noFill/>
                </a:ln>
                <a:solidFill>
                  <a:srgbClr val="00B0F0"/>
                </a:solidFill>
                <a:effectLst/>
                <a:uLnTx/>
                <a:uFillTx/>
                <a:latin typeface="+mj-lt"/>
                <a:ea typeface="+mj-ea"/>
                <a:cs typeface="+mj-cs"/>
              </a:rPr>
            </a:br>
            <a:br>
              <a:rPr kumimoji="0" lang="en-US" altLang="zh-CN" sz="2400" b="0" i="0" u="none" strike="noStrike" kern="1200" cap="none" spc="0" normalizeH="0" baseline="0" noProof="0" dirty="0" smtClean="0">
                <a:ln>
                  <a:noFill/>
                </a:ln>
                <a:solidFill>
                  <a:srgbClr val="00B0F0"/>
                </a:solidFill>
                <a:effectLst/>
                <a:uLnTx/>
                <a:uFillTx/>
                <a:latin typeface="+mj-lt"/>
                <a:ea typeface="+mj-ea"/>
                <a:cs typeface="+mj-cs"/>
              </a:rPr>
            </a:br>
            <a:br>
              <a:rPr kumimoji="0" lang="en-US" altLang="zh-CN" sz="2400" b="0" i="0" u="none" strike="noStrike" kern="1200" cap="none" spc="0" normalizeH="0" baseline="0" noProof="0" dirty="0" smtClean="0">
                <a:ln>
                  <a:noFill/>
                </a:ln>
                <a:solidFill>
                  <a:srgbClr val="00B0F0"/>
                </a:solidFill>
                <a:effectLst/>
                <a:uLnTx/>
                <a:uFillTx/>
                <a:latin typeface="+mj-lt"/>
                <a:ea typeface="+mj-ea"/>
                <a:cs typeface="+mj-cs"/>
              </a:rPr>
            </a:br>
            <a:br>
              <a:rPr kumimoji="0" lang="en-US" altLang="zh-CN" sz="2400" b="0" i="0" u="none" strike="noStrike" kern="1200" cap="none" spc="0" normalizeH="0" baseline="0" noProof="0" dirty="0" smtClean="0">
                <a:ln>
                  <a:noFill/>
                </a:ln>
                <a:solidFill>
                  <a:srgbClr val="00B0F0"/>
                </a:solidFill>
                <a:effectLst/>
                <a:uLnTx/>
                <a:uFillTx/>
                <a:latin typeface="+mj-lt"/>
                <a:ea typeface="+mj-ea"/>
                <a:cs typeface="+mj-cs"/>
              </a:rPr>
            </a:br>
            <a:br>
              <a:rPr kumimoji="0" lang="en-US" altLang="zh-CN" sz="2400" b="0" i="0" u="none" strike="noStrike" kern="1200" cap="none" spc="0" normalizeH="0" baseline="0" noProof="0" dirty="0" smtClean="0">
                <a:ln>
                  <a:noFill/>
                </a:ln>
                <a:solidFill>
                  <a:srgbClr val="00B0F0"/>
                </a:solidFill>
                <a:effectLst/>
                <a:uLnTx/>
                <a:uFillTx/>
                <a:latin typeface="+mj-lt"/>
                <a:ea typeface="+mj-ea"/>
                <a:cs typeface="+mj-cs"/>
              </a:rPr>
            </a:br>
            <a:br>
              <a:rPr kumimoji="0" lang="en-US" altLang="zh-CN" sz="2400" b="0" i="0" u="none" strike="noStrike" kern="1200" cap="none" spc="0" normalizeH="0" baseline="0" noProof="0" dirty="0" smtClean="0">
                <a:ln>
                  <a:noFill/>
                </a:ln>
                <a:solidFill>
                  <a:srgbClr val="00B0F0"/>
                </a:solidFill>
                <a:effectLst/>
                <a:uLnTx/>
                <a:uFillTx/>
                <a:latin typeface="+mj-lt"/>
                <a:ea typeface="+mj-ea"/>
                <a:cs typeface="+mj-cs"/>
              </a:rPr>
            </a:br>
            <a:br>
              <a:rPr kumimoji="0" lang="en-US" altLang="zh-CN" sz="2400" b="0" i="0" u="none" strike="noStrike" kern="1200" cap="none" spc="0" normalizeH="0" baseline="0" noProof="0" dirty="0" smtClean="0">
                <a:ln>
                  <a:noFill/>
                </a:ln>
                <a:solidFill>
                  <a:srgbClr val="00B0F0"/>
                </a:solidFill>
                <a:effectLst/>
                <a:uLnTx/>
                <a:uFillTx/>
                <a:latin typeface="+mj-lt"/>
                <a:ea typeface="+mj-ea"/>
                <a:cs typeface="+mj-cs"/>
              </a:rPr>
            </a:br>
            <a:r>
              <a:rPr kumimoji="0" lang="id-ID" altLang="en-US" sz="2400" b="0" i="0" u="none" strike="noStrike" kern="1200" cap="none" spc="0" normalizeH="0" baseline="0" noProof="0" dirty="0" smtClean="0">
                <a:ln>
                  <a:noFill/>
                </a:ln>
                <a:solidFill>
                  <a:schemeClr val="accent4">
                    <a:lumMod val="10000"/>
                  </a:schemeClr>
                </a:solidFill>
                <a:effectLst/>
                <a:uLnTx/>
                <a:uFillTx/>
                <a:latin typeface="+mj-lt"/>
                <a:ea typeface="+mj-ea"/>
                <a:cs typeface="+mj-cs"/>
              </a:rPr>
              <a:t>Secara umum ada beberapa pelanggaran yang sering terjadi di dalam penggunaan TI</a:t>
            </a:r>
            <a:br>
              <a:rPr kumimoji="0" lang="id-ID" altLang="en-US" sz="2400" b="0" i="0" u="none" strike="noStrike" kern="1200" cap="none" spc="0" normalizeH="0" baseline="0" noProof="0" dirty="0" smtClean="0">
                <a:ln>
                  <a:noFill/>
                </a:ln>
                <a:solidFill>
                  <a:schemeClr val="accent4">
                    <a:lumMod val="10000"/>
                  </a:schemeClr>
                </a:solidFill>
                <a:effectLst/>
                <a:uLnTx/>
                <a:uFillTx/>
                <a:latin typeface="+mj-lt"/>
                <a:ea typeface="+mj-ea"/>
                <a:cs typeface="+mj-cs"/>
              </a:rPr>
            </a:br>
            <a:r>
              <a:rPr kumimoji="0" lang="id-ID" altLang="en-US" sz="2400" b="0" i="0" u="none" strike="noStrike" kern="1200" cap="none" spc="0" normalizeH="0" baseline="0" noProof="0" dirty="0" smtClean="0">
                <a:ln>
                  <a:noFill/>
                </a:ln>
                <a:solidFill>
                  <a:schemeClr val="accent4">
                    <a:lumMod val="10000"/>
                  </a:schemeClr>
                </a:solidFill>
                <a:effectLst/>
                <a:uLnTx/>
                <a:uFillTx/>
                <a:latin typeface="+mj-lt"/>
                <a:ea typeface="+mj-ea"/>
                <a:cs typeface="+mj-cs"/>
              </a:rPr>
              <a:t>. </a:t>
            </a:r>
            <a:r>
              <a:rPr kumimoji="0" lang="id-ID" altLang="en-US" sz="2400" b="0" i="0" u="none" strike="noStrike" kern="1200" cap="none" spc="0" normalizeH="0" baseline="0" noProof="0" dirty="0" smtClean="0">
                <a:ln>
                  <a:noFill/>
                </a:ln>
                <a:solidFill>
                  <a:schemeClr val="accent4">
                    <a:lumMod val="10000"/>
                  </a:schemeClr>
                </a:solidFill>
                <a:effectLst/>
                <a:uLnTx/>
                <a:uFillTx/>
                <a:latin typeface="Arial Narrow" panose="020B0606020202030204" pitchFamily="34" charset="0"/>
                <a:ea typeface="+mj-ea"/>
                <a:cs typeface="+mj-cs"/>
              </a:rPr>
              <a:t>Kejahatan Komputer</a:t>
            </a:r>
            <a:br>
              <a:rPr kumimoji="0" lang="id-ID" altLang="en-US" sz="2400" b="0" i="0" u="none" strike="noStrike" kern="1200" cap="none" spc="0" normalizeH="0" baseline="0" noProof="0" dirty="0" smtClean="0">
                <a:ln>
                  <a:noFill/>
                </a:ln>
                <a:solidFill>
                  <a:schemeClr val="accent4">
                    <a:lumMod val="10000"/>
                  </a:schemeClr>
                </a:solidFill>
                <a:effectLst/>
                <a:uLnTx/>
                <a:uFillTx/>
                <a:latin typeface="Arial Narrow" panose="020B0606020202030204" pitchFamily="34" charset="0"/>
                <a:ea typeface="+mj-ea"/>
                <a:cs typeface="+mj-cs"/>
              </a:rPr>
            </a:br>
            <a:r>
              <a:rPr kumimoji="0" lang="id-ID" altLang="en-US" sz="2400" b="0" i="0" u="none" strike="noStrike" kern="1200" cap="none" spc="0" normalizeH="0" baseline="0" noProof="0" dirty="0" smtClean="0">
                <a:ln>
                  <a:noFill/>
                </a:ln>
                <a:solidFill>
                  <a:schemeClr val="accent4">
                    <a:lumMod val="10000"/>
                  </a:schemeClr>
                </a:solidFill>
                <a:effectLst/>
                <a:uLnTx/>
                <a:uFillTx/>
                <a:latin typeface="Arial Narrow" panose="020B0606020202030204" pitchFamily="34" charset="0"/>
                <a:ea typeface="+mj-ea"/>
                <a:cs typeface="+mj-cs"/>
              </a:rPr>
              <a:t>Kejahatan komputer atau </a:t>
            </a:r>
            <a:r>
              <a:rPr kumimoji="0" lang="id-ID" altLang="en-US" sz="2400" b="0" i="1" u="none" strike="noStrike" kern="1200" cap="none" spc="0" normalizeH="0" baseline="0" noProof="0" dirty="0" smtClean="0">
                <a:ln>
                  <a:noFill/>
                </a:ln>
                <a:solidFill>
                  <a:schemeClr val="accent4">
                    <a:lumMod val="10000"/>
                  </a:schemeClr>
                </a:solidFill>
                <a:effectLst/>
                <a:uLnTx/>
                <a:uFillTx/>
                <a:latin typeface="Arial Narrow" panose="020B0606020202030204" pitchFamily="34" charset="0"/>
                <a:ea typeface="+mj-ea"/>
                <a:cs typeface="+mj-cs"/>
              </a:rPr>
              <a:t>computer crime</a:t>
            </a:r>
            <a:r>
              <a:rPr kumimoji="0" lang="id-ID" altLang="en-US" sz="2400" b="0" i="0" u="none" strike="noStrike" kern="1200" cap="none" spc="0" normalizeH="0" baseline="0" noProof="0" dirty="0" smtClean="0">
                <a:ln>
                  <a:noFill/>
                </a:ln>
                <a:solidFill>
                  <a:schemeClr val="accent4">
                    <a:lumMod val="10000"/>
                  </a:schemeClr>
                </a:solidFill>
                <a:effectLst/>
                <a:uLnTx/>
                <a:uFillTx/>
                <a:latin typeface="Arial Narrow" panose="020B0606020202030204" pitchFamily="34" charset="0"/>
                <a:ea typeface="+mj-ea"/>
                <a:cs typeface="+mj-cs"/>
              </a:rPr>
              <a:t> adalah kejahatan yang ditimbulkan karena penggunaan komputer secara ilegal. Kejahatan komputer terus berkembang seiring dengan kemajuan teknologi komputer saat ini. Beberapa jenis kejahatan komputer meliputi </a:t>
            </a:r>
            <a:r>
              <a:rPr kumimoji="0" lang="id-ID" altLang="en-US" sz="2400" b="0" i="1" u="none" strike="noStrike" kern="1200" cap="none" spc="0" normalizeH="0" baseline="0" noProof="0" dirty="0" smtClean="0">
                <a:ln>
                  <a:noFill/>
                </a:ln>
                <a:solidFill>
                  <a:schemeClr val="accent4">
                    <a:lumMod val="10000"/>
                  </a:schemeClr>
                </a:solidFill>
                <a:effectLst/>
                <a:uLnTx/>
                <a:uFillTx/>
                <a:latin typeface="Arial Narrow" panose="020B0606020202030204" pitchFamily="34" charset="0"/>
                <a:ea typeface="+mj-ea"/>
                <a:cs typeface="+mj-cs"/>
              </a:rPr>
              <a:t>Denial of Services</a:t>
            </a:r>
            <a:r>
              <a:rPr kumimoji="0" lang="id-ID" altLang="en-US" sz="2400" b="0" i="0" u="none" strike="noStrike" kern="1200" cap="none" spc="0" normalizeH="0" baseline="0" noProof="0" dirty="0" smtClean="0">
                <a:ln>
                  <a:noFill/>
                </a:ln>
                <a:solidFill>
                  <a:schemeClr val="accent4">
                    <a:lumMod val="10000"/>
                  </a:schemeClr>
                </a:solidFill>
                <a:effectLst/>
                <a:uLnTx/>
                <a:uFillTx/>
                <a:latin typeface="Arial Narrow" panose="020B0606020202030204" pitchFamily="34" charset="0"/>
                <a:ea typeface="+mj-ea"/>
                <a:cs typeface="+mj-cs"/>
              </a:rPr>
              <a:t> (melumpuhkanlayanan sebuah sistem komputer), penyebar</a:t>
            </a:r>
            <a:r>
              <a:rPr kumimoji="0" lang="en-US" altLang="zh-CN" sz="2400" b="0" i="0" u="none" strike="noStrike" kern="1200" cap="none" spc="0" normalizeH="0" baseline="0" noProof="0" dirty="0" smtClean="0">
                <a:ln>
                  <a:noFill/>
                </a:ln>
                <a:solidFill>
                  <a:schemeClr val="accent4">
                    <a:lumMod val="10000"/>
                  </a:schemeClr>
                </a:solidFill>
                <a:effectLst/>
                <a:uLnTx/>
                <a:uFillTx/>
                <a:latin typeface="Arial Narrow" panose="020B0606020202030204" pitchFamily="34" charset="0"/>
                <a:ea typeface="+mj-ea"/>
                <a:cs typeface="+mj-cs"/>
              </a:rPr>
              <a:t>an virus</a:t>
            </a:r>
            <a:r>
              <a:rPr kumimoji="0" lang="id-ID" altLang="en-US" sz="2400" b="0" i="0" u="none" strike="noStrike" kern="1200" cap="none" spc="0" normalizeH="0" baseline="0" noProof="0" dirty="0" smtClean="0">
                <a:ln>
                  <a:noFill/>
                </a:ln>
                <a:solidFill>
                  <a:schemeClr val="accent4">
                    <a:lumMod val="10000"/>
                  </a:schemeClr>
                </a:solidFill>
                <a:effectLst/>
                <a:uLnTx/>
                <a:uFillTx/>
                <a:latin typeface="Arial Narrow" panose="020B0606020202030204" pitchFamily="34" charset="0"/>
                <a:ea typeface="+mj-ea"/>
                <a:cs typeface="+mj-cs"/>
              </a:rPr>
              <a:t>, </a:t>
            </a:r>
            <a:r>
              <a:rPr kumimoji="0" lang="id-ID" altLang="en-US" sz="2400" b="0" i="1" u="none" strike="noStrike" kern="1200" cap="none" spc="0" normalizeH="0" baseline="0" noProof="0" dirty="0" smtClean="0">
                <a:ln>
                  <a:noFill/>
                </a:ln>
                <a:solidFill>
                  <a:schemeClr val="accent4">
                    <a:lumMod val="10000"/>
                  </a:schemeClr>
                </a:solidFill>
                <a:effectLst/>
                <a:uLnTx/>
                <a:uFillTx/>
                <a:latin typeface="Arial Narrow" panose="020B0606020202030204" pitchFamily="34" charset="0"/>
                <a:ea typeface="+mj-ea"/>
                <a:cs typeface="+mj-cs"/>
              </a:rPr>
              <a:t>spam</a:t>
            </a:r>
            <a:r>
              <a:rPr kumimoji="0" lang="id-ID" altLang="en-US" sz="2400" b="0" i="0" u="none" strike="noStrike" kern="1200" cap="none" spc="0" normalizeH="0" baseline="0" noProof="0" dirty="0" smtClean="0">
                <a:ln>
                  <a:noFill/>
                </a:ln>
                <a:solidFill>
                  <a:schemeClr val="accent4">
                    <a:lumMod val="10000"/>
                  </a:schemeClr>
                </a:solidFill>
                <a:effectLst/>
                <a:uLnTx/>
                <a:uFillTx/>
                <a:latin typeface="Arial Narrow" panose="020B0606020202030204" pitchFamily="34" charset="0"/>
                <a:ea typeface="+mj-ea"/>
                <a:cs typeface="+mj-cs"/>
              </a:rPr>
              <a:t>, </a:t>
            </a:r>
            <a:r>
              <a:rPr kumimoji="0" lang="id-ID" altLang="en-US" sz="2400" b="0" i="1" u="none" strike="noStrike" kern="1200" cap="none" spc="0" normalizeH="0" baseline="0" noProof="0" dirty="0" smtClean="0">
                <a:ln>
                  <a:noFill/>
                </a:ln>
                <a:solidFill>
                  <a:schemeClr val="accent4">
                    <a:lumMod val="10000"/>
                  </a:schemeClr>
                </a:solidFill>
                <a:effectLst/>
                <a:uLnTx/>
                <a:uFillTx/>
                <a:latin typeface="Arial Narrow" panose="020B0606020202030204" pitchFamily="34" charset="0"/>
                <a:ea typeface="+mj-ea"/>
                <a:cs typeface="+mj-cs"/>
              </a:rPr>
              <a:t>carding</a:t>
            </a:r>
            <a:r>
              <a:rPr kumimoji="0" lang="id-ID" altLang="en-US" sz="2400" b="0" i="0" u="none" strike="noStrike" kern="1200" cap="none" spc="0" normalizeH="0" baseline="0" noProof="0" dirty="0" smtClean="0">
                <a:ln>
                  <a:noFill/>
                </a:ln>
                <a:solidFill>
                  <a:schemeClr val="accent4">
                    <a:lumMod val="10000"/>
                  </a:schemeClr>
                </a:solidFill>
                <a:effectLst/>
                <a:uLnTx/>
                <a:uFillTx/>
                <a:latin typeface="Arial Narrow" panose="020B0606020202030204" pitchFamily="34" charset="0"/>
                <a:ea typeface="+mj-ea"/>
                <a:cs typeface="+mj-cs"/>
              </a:rPr>
              <a:t> (pencurian melalui internet) dan lain-lain.</a:t>
            </a:r>
            <a:br>
              <a:rPr kumimoji="0" lang="id-ID" altLang="en-US" sz="2400" b="0" i="0" u="none" strike="noStrike" kern="1200" cap="none" spc="0" normalizeH="0" baseline="0" noProof="0" dirty="0" smtClean="0">
                <a:ln>
                  <a:noFill/>
                </a:ln>
                <a:solidFill>
                  <a:schemeClr val="accent4">
                    <a:lumMod val="10000"/>
                  </a:schemeClr>
                </a:solidFill>
                <a:effectLst/>
                <a:uLnTx/>
                <a:uFillTx/>
                <a:latin typeface="Arial Narrow" panose="020B0606020202030204" pitchFamily="34" charset="0"/>
                <a:ea typeface="+mj-ea"/>
                <a:cs typeface="+mj-cs"/>
              </a:rPr>
            </a:br>
            <a:br>
              <a:rPr kumimoji="0" lang="id-ID" altLang="en-US" sz="2400" b="0" i="0" u="none" strike="noStrike" kern="1200" cap="none" spc="0" normalizeH="0" baseline="0" noProof="0" dirty="0" smtClean="0">
                <a:ln>
                  <a:noFill/>
                </a:ln>
                <a:solidFill>
                  <a:srgbClr val="00B0F0"/>
                </a:solidFill>
                <a:effectLst/>
                <a:uLnTx/>
                <a:uFillTx/>
                <a:latin typeface="+mj-lt"/>
                <a:ea typeface="+mj-ea"/>
                <a:cs typeface="+mj-cs"/>
              </a:rPr>
            </a:br>
            <a:endParaRPr kumimoji="0" lang="id-ID" altLang="en-US" sz="2400" b="0" i="0" u="none" strike="noStrike" kern="1200" cap="none" spc="0" normalizeH="0" baseline="0" noProof="0" dirty="0" smtClean="0">
              <a:ln>
                <a:noFill/>
              </a:ln>
              <a:solidFill>
                <a:srgbClr val="00B0F0"/>
              </a:solidFill>
              <a:effectLst/>
              <a:uLnTx/>
              <a:uFillTx/>
              <a:latin typeface="+mj-lt"/>
              <a:ea typeface="+mj-ea"/>
              <a:cs typeface="+mj-cs"/>
            </a:endParaRPr>
          </a:p>
        </p:txBody>
      </p:sp>
      <p:pic>
        <p:nvPicPr>
          <p:cNvPr id="2" name="Picture 1"/>
          <p:cNvPicPr>
            <a:picLocks noChangeAspect="1"/>
          </p:cNvPicPr>
          <p:nvPr/>
        </p:nvPicPr>
        <p:blipFill>
          <a:blip r:embed="rId1"/>
          <a:stretch>
            <a:fillRect/>
          </a:stretch>
        </p:blipFill>
        <p:spPr>
          <a:xfrm>
            <a:off x="395288" y="4292600"/>
            <a:ext cx="4464050" cy="2089150"/>
          </a:xfrm>
          <a:prstGeom prst="rect">
            <a:avLst/>
          </a:prstGeom>
          <a:noFill/>
          <a:ln w="9525">
            <a:noFill/>
          </a:ln>
        </p:spPr>
      </p:pic>
      <p:pic>
        <p:nvPicPr>
          <p:cNvPr id="3" name="Picture 2"/>
          <p:cNvPicPr>
            <a:picLocks noChangeAspect="1"/>
          </p:cNvPicPr>
          <p:nvPr/>
        </p:nvPicPr>
        <p:blipFill>
          <a:blip r:embed="rId2"/>
          <a:stretch>
            <a:fillRect/>
          </a:stretch>
        </p:blipFill>
        <p:spPr>
          <a:xfrm>
            <a:off x="5724525" y="4508500"/>
            <a:ext cx="2790825" cy="1755775"/>
          </a:xfrm>
          <a:prstGeom prst="rect">
            <a:avLst/>
          </a:prstGeom>
          <a:noFill/>
          <a:ln w="9525">
            <a:noFill/>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mph" presetSubtype="0" fill="hold" nodeType="clickEffect">
                                  <p:stCondLst>
                                    <p:cond delay="0"/>
                                  </p:stCondLst>
                                  <p:childTnLst>
                                    <p:animRot by="21600000">
                                      <p:cBhvr>
                                        <p:cTn id="11"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Title 1"/>
          <p:cNvSpPr>
            <a:spLocks noGrp="1"/>
          </p:cNvSpPr>
          <p:nvPr>
            <p:ph type="title"/>
          </p:nvPr>
        </p:nvSpPr>
        <p:spPr>
          <a:ln/>
        </p:spPr>
        <p:txBody>
          <a:bodyPr vert="horz" wrap="square" lIns="91440" tIns="45720" rIns="91440" bIns="45720" anchor="ctr"/>
          <a:p>
            <a:r>
              <a:rPr lang="id-ID" altLang="x-none" dirty="0"/>
              <a:t>Tugas</a:t>
            </a:r>
            <a:endParaRPr lang="id-ID" altLang="x-none" dirty="0"/>
          </a:p>
        </p:txBody>
      </p:sp>
      <p:sp>
        <p:nvSpPr>
          <p:cNvPr id="3" name="TextBox 2"/>
          <p:cNvSpPr txBox="1"/>
          <p:nvPr/>
        </p:nvSpPr>
        <p:spPr>
          <a:xfrm>
            <a:off x="468313" y="2133600"/>
            <a:ext cx="8696325" cy="434975"/>
          </a:xfrm>
          <a:prstGeom prst="rect">
            <a:avLst/>
          </a:prstGeom>
          <a:noFill/>
        </p:spPr>
        <p:txBody>
          <a:bodyPr wrap="none">
            <a:spAutoFit/>
          </a:bodyPr>
          <a:lstStyle/>
          <a:p>
            <a:pPr marR="0" defTabSz="449580">
              <a:buClr>
                <a:srgbClr val="FFFFFF"/>
              </a:buClr>
              <a:buSzPct val="100000"/>
              <a:defRPr/>
            </a:pPr>
            <a:r>
              <a:rPr kumimoji="0" lang="id-ID" sz="2400" kern="1200" cap="none" spc="0" normalizeH="0" baseline="0" noProof="0" dirty="0">
                <a:solidFill>
                  <a:schemeClr val="accent4">
                    <a:lumMod val="10000"/>
                  </a:schemeClr>
                </a:solidFill>
                <a:latin typeface="Arial" panose="020B0604020202020204" pitchFamily="34" charset="0"/>
                <a:ea typeface="+mn-ea"/>
                <a:cs typeface="+mn-cs"/>
              </a:rPr>
              <a:t>Cermati undang undang ITE 2008 dan perubahan tahun 2016 </a:t>
            </a:r>
            <a:endParaRPr kumimoji="0" lang="id-ID" sz="2400" kern="1200" cap="none" spc="0" normalizeH="0" baseline="0" noProof="0" dirty="0">
              <a:solidFill>
                <a:schemeClr val="accent4">
                  <a:lumMod val="10000"/>
                </a:schemeClr>
              </a:solidFill>
              <a:latin typeface="Arial" panose="020B0604020202020204" pitchFamily="34" charset="0"/>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p:nvPr/>
        </p:nvSpPr>
        <p:spPr>
          <a:xfrm>
            <a:off x="0" y="2863850"/>
            <a:ext cx="9144000" cy="4065588"/>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endParaRPr kumimoji="0" lang="id-ID" altLang="x-none" sz="1800" b="0" i="0" u="none" strike="noStrike" kern="1200" cap="none" spc="0" normalizeH="0" baseline="0" noProof="1">
              <a:ln>
                <a:noFill/>
              </a:ln>
              <a:solidFill>
                <a:schemeClr val="dk1"/>
              </a:solidFill>
              <a:effectLst/>
              <a:uLnTx/>
              <a:uFillTx/>
              <a:latin typeface="+mn-lt"/>
              <a:ea typeface="+mn-ea"/>
              <a:cs typeface="+mn-cs"/>
            </a:endParaRPr>
          </a:p>
        </p:txBody>
      </p:sp>
      <p:sp>
        <p:nvSpPr>
          <p:cNvPr id="112644" name="Rectangle 4"/>
          <p:cNvSpPr>
            <a:spLocks noGrp="1" noChangeArrowheads="1"/>
          </p:cNvSpPr>
          <p:nvPr>
            <p:ph type="title"/>
          </p:nvPr>
        </p:nvSpPr>
        <p:spPr>
          <a:xfrm>
            <a:off x="685800" y="1484313"/>
            <a:ext cx="7772400" cy="1152525"/>
          </a:xfrm>
        </p:spPr>
        <p:txBody>
          <a:bodyPr vert="horz" wrap="square" lIns="91440" tIns="45720" rIns="91440" bIns="45720" numCol="1" anchor="ctr" anchorCtr="0" compatLnSpc="1">
            <a:noAutofit/>
          </a:bodyPr>
          <a:p>
            <a:pPr eaLnBrk="1" hangingPunct="1"/>
            <a:r>
              <a:rPr lang="id-ID" altLang="en-US" sz="2800" dirty="0">
                <a:effectLst>
                  <a:outerShdw blurRad="38100" dist="38100" dir="2700000">
                    <a:srgbClr val="000000"/>
                  </a:outerShdw>
                </a:effectLst>
                <a:latin typeface="Trebuchet MS" panose="020B0603020202020204" pitchFamily="34" charset="0"/>
              </a:rPr>
              <a:t>Data livestat 5,5 juta </a:t>
            </a:r>
            <a:r>
              <a:rPr lang="id-ID" altLang="en-US" sz="2800" i="1" dirty="0">
                <a:effectLst>
                  <a:outerShdw blurRad="38100" dist="38100" dir="2700000">
                    <a:srgbClr val="000000"/>
                  </a:outerShdw>
                </a:effectLst>
                <a:latin typeface="Trebuchet MS" panose="020B0603020202020204" pitchFamily="34" charset="0"/>
              </a:rPr>
              <a:t>search</a:t>
            </a:r>
            <a:r>
              <a:rPr lang="id-ID" altLang="en-US" sz="2800" dirty="0">
                <a:effectLst>
                  <a:outerShdw blurRad="38100" dist="38100" dir="2700000">
                    <a:srgbClr val="000000"/>
                  </a:outerShdw>
                </a:effectLst>
                <a:latin typeface="Trebuchet MS" panose="020B0603020202020204" pitchFamily="34" charset="0"/>
              </a:rPr>
              <a:t> diselesaikan google perhari atau 63 000 </a:t>
            </a:r>
            <a:r>
              <a:rPr lang="id-ID" altLang="en-US" sz="2800" i="1" dirty="0">
                <a:effectLst>
                  <a:outerShdw blurRad="38100" dist="38100" dir="2700000">
                    <a:srgbClr val="000000"/>
                  </a:outerShdw>
                </a:effectLst>
                <a:latin typeface="Trebuchet MS" panose="020B0603020202020204" pitchFamily="34" charset="0"/>
              </a:rPr>
              <a:t>queri search</a:t>
            </a:r>
            <a:r>
              <a:rPr lang="id-ID" altLang="en-US" sz="2800" dirty="0">
                <a:effectLst>
                  <a:outerShdw blurRad="38100" dist="38100" dir="2700000">
                    <a:srgbClr val="000000"/>
                  </a:outerShdw>
                </a:effectLst>
                <a:latin typeface="Trebuchet MS" panose="020B0603020202020204" pitchFamily="34" charset="0"/>
              </a:rPr>
              <a:t> per </a:t>
            </a:r>
            <a:r>
              <a:rPr lang="id-ID" altLang="en-US" sz="2000" dirty="0">
                <a:effectLst>
                  <a:outerShdw blurRad="38100" dist="38100" dir="2700000">
                    <a:srgbClr val="000000"/>
                  </a:outerShdw>
                </a:effectLst>
              </a:rPr>
              <a:t>detik</a:t>
            </a:r>
            <a:endParaRPr lang="en-US" altLang="zh-CN" sz="2000" dirty="0">
              <a:solidFill>
                <a:schemeClr val="bg1"/>
              </a:solidFill>
              <a:effectLst>
                <a:outerShdw blurRad="38100" dist="38100" dir="2700000">
                  <a:srgbClr val="000000"/>
                </a:outerShdw>
              </a:effectLst>
            </a:endParaRPr>
          </a:p>
        </p:txBody>
      </p:sp>
      <p:pic>
        <p:nvPicPr>
          <p:cNvPr id="15364" name="Picture 1"/>
          <p:cNvPicPr>
            <a:picLocks noChangeAspect="1"/>
          </p:cNvPicPr>
          <p:nvPr/>
        </p:nvPicPr>
        <p:blipFill>
          <a:blip r:embed="rId1"/>
          <a:stretch>
            <a:fillRect/>
          </a:stretch>
        </p:blipFill>
        <p:spPr>
          <a:xfrm>
            <a:off x="2124075" y="3357563"/>
            <a:ext cx="5421313" cy="2232025"/>
          </a:xfrm>
          <a:prstGeom prst="rect">
            <a:avLst/>
          </a:prstGeom>
          <a:noFill/>
          <a:ln w="9525">
            <a:noFill/>
          </a:ln>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itle 1"/>
          <p:cNvSpPr>
            <a:spLocks noGrp="1"/>
          </p:cNvSpPr>
          <p:nvPr>
            <p:ph type="title"/>
          </p:nvPr>
        </p:nvSpPr>
        <p:spPr>
          <a:ln/>
        </p:spPr>
        <p:txBody>
          <a:bodyPr vert="horz" wrap="square" lIns="91440" tIns="45720" rIns="91440" bIns="45720" anchor="ctr"/>
          <a:p>
            <a:pPr eaLnBrk="1" hangingPunct="1"/>
            <a:r>
              <a:rPr lang="id-ID" altLang="x-none" dirty="0"/>
              <a:t>web search engine</a:t>
            </a:r>
            <a:endParaRPr lang="id-ID" altLang="x-none" dirty="0"/>
          </a:p>
        </p:txBody>
      </p:sp>
      <p:sp>
        <p:nvSpPr>
          <p:cNvPr id="5" name="Rectangle 4"/>
          <p:cNvSpPr/>
          <p:nvPr/>
        </p:nvSpPr>
        <p:spPr>
          <a:xfrm>
            <a:off x="323850" y="2781300"/>
            <a:ext cx="8135938" cy="1119188"/>
          </a:xfrm>
          <a:prstGeom prst="rect">
            <a:avLst/>
          </a:prstGeom>
        </p:spPr>
        <p:txBody>
          <a:bodyPr>
            <a:spAutoFit/>
          </a:bodyPr>
          <a:lstStyle/>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r>
              <a:rPr kumimoji="0" lang="en-US" sz="1800" b="1" i="0" u="none" strike="noStrike" kern="1200" cap="none" spc="0" normalizeH="0" baseline="0" noProof="0" dirty="0">
                <a:ln>
                  <a:noFill/>
                </a:ln>
                <a:solidFill>
                  <a:schemeClr val="tx1">
                    <a:lumMod val="95000"/>
                  </a:schemeClr>
                </a:solidFill>
                <a:effectLst/>
                <a:uLnTx/>
                <a:uFillTx/>
                <a:latin typeface="Arial" panose="020B0604020202020204" pitchFamily="34" charset="0"/>
                <a:ea typeface="+mn-ea"/>
                <a:cs typeface="+mn-cs"/>
              </a:rPr>
              <a:t>A web search engine or Internet search engine is a software system</a:t>
            </a:r>
            <a:r>
              <a:rPr kumimoji="0" lang="id-ID" sz="1800" b="1" i="0" u="none" strike="noStrike" kern="1200" cap="none" spc="0" normalizeH="0" baseline="0" noProof="0" dirty="0">
                <a:ln>
                  <a:noFill/>
                </a:ln>
                <a:solidFill>
                  <a:schemeClr val="tx1">
                    <a:lumMod val="95000"/>
                  </a:schemeClr>
                </a:solidFill>
                <a:effectLst/>
                <a:uLnTx/>
                <a:uFillTx/>
                <a:latin typeface="Arial" panose="020B0604020202020204" pitchFamily="34" charset="0"/>
                <a:ea typeface="+mn-ea"/>
                <a:cs typeface="+mn-cs"/>
              </a:rPr>
              <a:t> </a:t>
            </a:r>
            <a:r>
              <a:rPr kumimoji="0" lang="en-US" sz="1800" b="1" i="0" u="none" strike="noStrike" kern="1200" cap="none" spc="0" normalizeH="0" baseline="0" noProof="0" dirty="0">
                <a:ln>
                  <a:noFill/>
                </a:ln>
                <a:solidFill>
                  <a:schemeClr val="tx1">
                    <a:lumMod val="95000"/>
                  </a:schemeClr>
                </a:solidFill>
                <a:effectLst/>
                <a:uLnTx/>
                <a:uFillTx/>
                <a:latin typeface="Arial" panose="020B0604020202020204" pitchFamily="34" charset="0"/>
                <a:ea typeface="+mn-ea"/>
                <a:cs typeface="+mn-cs"/>
              </a:rPr>
              <a:t> that is designed to carry out web search(Internet search), which means to search the World Wide Web</a:t>
            </a:r>
            <a:r>
              <a:rPr kumimoji="0" lang="id-ID" sz="1800" b="1" i="0" u="none" strike="noStrike" kern="1200" cap="none" spc="0" normalizeH="0" baseline="0" noProof="0" dirty="0">
                <a:ln>
                  <a:noFill/>
                </a:ln>
                <a:solidFill>
                  <a:schemeClr val="tx1">
                    <a:lumMod val="95000"/>
                  </a:schemeClr>
                </a:solidFill>
                <a:effectLst/>
                <a:uLnTx/>
                <a:uFillTx/>
                <a:latin typeface="Arial" panose="020B0604020202020204" pitchFamily="34" charset="0"/>
                <a:ea typeface="+mn-ea"/>
                <a:cs typeface="+mn-cs"/>
              </a:rPr>
              <a:t> </a:t>
            </a:r>
            <a:r>
              <a:rPr kumimoji="0" lang="en-US" sz="1800" b="1" i="0" u="none" strike="noStrike" kern="1200" cap="none" spc="0" normalizeH="0" baseline="0" noProof="0" dirty="0">
                <a:ln>
                  <a:noFill/>
                </a:ln>
                <a:solidFill>
                  <a:schemeClr val="tx1">
                    <a:lumMod val="95000"/>
                  </a:schemeClr>
                </a:solidFill>
                <a:effectLst/>
                <a:uLnTx/>
                <a:uFillTx/>
                <a:latin typeface="Arial" panose="020B0604020202020204" pitchFamily="34" charset="0"/>
                <a:ea typeface="+mn-ea"/>
                <a:cs typeface="+mn-cs"/>
              </a:rPr>
              <a:t> in a systematic way for particular information specified in a textual web search query </a:t>
            </a:r>
            <a:endParaRPr kumimoji="0" lang="id-ID" altLang="en-US" sz="1800" b="1" i="0" u="none" strike="noStrike" kern="1200" cap="none" spc="0" normalizeH="0" baseline="0" noProof="0" dirty="0">
              <a:ln>
                <a:noFill/>
              </a:ln>
              <a:solidFill>
                <a:schemeClr val="tx1">
                  <a:lumMod val="95000"/>
                </a:schemeClr>
              </a:solidFill>
              <a:effectLst/>
              <a:uLnTx/>
              <a:uFillTx/>
              <a:latin typeface="Arial" panose="020B0604020202020204" pitchFamily="34" charset="0"/>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p:nvPr/>
        </p:nvSpPr>
        <p:spPr>
          <a:xfrm>
            <a:off x="0" y="71438"/>
            <a:ext cx="9144000" cy="6858000"/>
          </a:xfrm>
          <a:prstGeom prst="rect">
            <a:avLst/>
          </a:prstGeom>
          <a:solidFill>
            <a:schemeClr val="bg2"/>
          </a:solidFill>
          <a:ln w="9525">
            <a:noFill/>
          </a:ln>
        </p:spPr>
        <p:txBody>
          <a:bodyPr wrap="none" anchor="ctr"/>
          <a:p>
            <a:endParaRPr lang="id-ID" altLang="x-none" dirty="0">
              <a:latin typeface="Arial" panose="020B0604020202020204" pitchFamily="34" charset="0"/>
              <a:ea typeface="SimSun" panose="02010600030101010101" pitchFamily="2" charset="-122"/>
            </a:endParaRPr>
          </a:p>
        </p:txBody>
      </p:sp>
      <p:grpSp>
        <p:nvGrpSpPr>
          <p:cNvPr id="17411" name="Group 4"/>
          <p:cNvGrpSpPr/>
          <p:nvPr/>
        </p:nvGrpSpPr>
        <p:grpSpPr>
          <a:xfrm>
            <a:off x="1173163" y="985838"/>
            <a:ext cx="7504112" cy="2403475"/>
            <a:chOff x="1082" y="2526"/>
            <a:chExt cx="4293" cy="1514"/>
          </a:xfrm>
        </p:grpSpPr>
        <p:sp>
          <p:nvSpPr>
            <p:cNvPr id="17416" name="WordArt 5"/>
            <p:cNvSpPr>
              <a:spLocks noTextEdit="1"/>
            </p:cNvSpPr>
            <p:nvPr/>
          </p:nvSpPr>
          <p:spPr>
            <a:xfrm>
              <a:off x="1082" y="3288"/>
              <a:ext cx="3090" cy="752"/>
            </a:xfrm>
            <a:prstGeom prst="rect">
              <a:avLst/>
            </a:prstGeom>
          </p:spPr>
          <p:txBody>
            <a:bodyPr wrap="none" fromWordArt="1">
              <a:prstTxWarp prst="textPlain">
                <a:avLst>
                  <a:gd name="adj" fmla="val 50000"/>
                </a:avLst>
              </a:prstTxWarp>
              <a:normAutofit/>
            </a:bodyPr>
            <a:p>
              <a:pPr algn="ctr"/>
              <a:endParaRPr lang="en-US" sz="3600">
                <a:ln w="9525" cap="flat" cmpd="sng">
                  <a:solidFill>
                    <a:schemeClr val="tx1"/>
                  </a:solidFill>
                  <a:prstDash val="solid"/>
                  <a:headEnd type="none" w="med" len="med"/>
                  <a:tailEnd type="none" w="med" len="med"/>
                </a:ln>
                <a:solidFill>
                  <a:schemeClr val="tx1"/>
                </a:solidFill>
                <a:latin typeface="Dotum" charset="0"/>
                <a:ea typeface="Dotum" charset="0"/>
              </a:endParaRPr>
            </a:p>
            <a:p>
              <a:pPr algn="ctr"/>
              <a:endParaRPr lang="en-US" sz="3600">
                <a:ln w="9525" cap="flat" cmpd="sng">
                  <a:solidFill>
                    <a:schemeClr val="tx1"/>
                  </a:solidFill>
                  <a:prstDash val="solid"/>
                  <a:headEnd type="none" w="med" len="med"/>
                  <a:tailEnd type="none" w="med" len="med"/>
                </a:ln>
                <a:solidFill>
                  <a:schemeClr val="tx1"/>
                </a:solidFill>
                <a:latin typeface="Dotum" charset="0"/>
                <a:ea typeface="Dotum" charset="0"/>
              </a:endParaRPr>
            </a:p>
            <a:p>
              <a:pPr algn="ctr"/>
              <a:r>
                <a:rPr lang="en-US" sz="3600">
                  <a:ln w="9525" cap="flat" cmpd="sng">
                    <a:solidFill>
                      <a:schemeClr val="tx1"/>
                    </a:solidFill>
                    <a:prstDash val="solid"/>
                    <a:headEnd type="none" w="med" len="med"/>
                    <a:tailEnd type="none" w="med" len="med"/>
                  </a:ln>
                  <a:solidFill>
                    <a:schemeClr val="tx1"/>
                  </a:solidFill>
                  <a:latin typeface="Dotum" charset="0"/>
                  <a:ea typeface="Dotum" charset="0"/>
                </a:rPr>
                <a:t>55 juta video call perhari</a:t>
              </a:r>
              <a:endParaRPr lang="en-US" sz="3600">
                <a:ln w="9525" cap="flat" cmpd="sng">
                  <a:solidFill>
                    <a:schemeClr val="tx1"/>
                  </a:solidFill>
                  <a:prstDash val="solid"/>
                  <a:headEnd type="none" w="med" len="med"/>
                  <a:tailEnd type="none" w="med" len="med"/>
                </a:ln>
                <a:solidFill>
                  <a:schemeClr val="tx1"/>
                </a:solidFill>
                <a:latin typeface="Dotum" charset="0"/>
                <a:ea typeface="Dotum" charset="0"/>
              </a:endParaRPr>
            </a:p>
          </p:txBody>
        </p:sp>
        <p:sp>
          <p:nvSpPr>
            <p:cNvPr id="17417" name="WordArt 6"/>
            <p:cNvSpPr>
              <a:spLocks noTextEdit="1"/>
            </p:cNvSpPr>
            <p:nvPr/>
          </p:nvSpPr>
          <p:spPr>
            <a:xfrm>
              <a:off x="2285" y="2526"/>
              <a:ext cx="3090" cy="360"/>
            </a:xfrm>
            <a:prstGeom prst="rect">
              <a:avLst/>
            </a:prstGeom>
          </p:spPr>
          <p:txBody>
            <a:bodyPr wrap="none" fromWordArt="1">
              <a:prstTxWarp prst="textPlain">
                <a:avLst>
                  <a:gd name="adj" fmla="val 50000"/>
                </a:avLst>
              </a:prstTxWarp>
              <a:normAutofit/>
            </a:bodyPr>
            <a:p>
              <a:pPr algn="ctr"/>
              <a:endParaRPr lang="en-US" sz="3600">
                <a:ln w="9525" cap="flat" cmpd="sng">
                  <a:solidFill>
                    <a:schemeClr val="tx1"/>
                  </a:solidFill>
                  <a:prstDash val="solid"/>
                  <a:headEnd type="none" w="med" len="med"/>
                  <a:tailEnd type="none" w="med" len="med"/>
                </a:ln>
                <a:solidFill>
                  <a:schemeClr val="tx1"/>
                </a:solidFill>
                <a:latin typeface="Dotum" charset="0"/>
                <a:ea typeface="Dotum" charset="0"/>
              </a:endParaRPr>
            </a:p>
          </p:txBody>
        </p:sp>
      </p:grpSp>
      <p:sp>
        <p:nvSpPr>
          <p:cNvPr id="17412" name="Rectangle 3"/>
          <p:cNvSpPr/>
          <p:nvPr/>
        </p:nvSpPr>
        <p:spPr>
          <a:xfrm>
            <a:off x="2879725" y="4522788"/>
            <a:ext cx="6011863" cy="1185862"/>
          </a:xfrm>
          <a:prstGeom prst="rect">
            <a:avLst/>
          </a:prstGeom>
          <a:solidFill>
            <a:srgbClr val="1A5BFF"/>
          </a:solidFill>
          <a:ln w="9525" cap="flat" cmpd="sng">
            <a:solidFill>
              <a:schemeClr val="tx1"/>
            </a:solidFill>
            <a:prstDash val="solid"/>
            <a:miter/>
            <a:headEnd type="none" w="med" len="med"/>
            <a:tailEnd type="none" w="med" len="med"/>
          </a:ln>
        </p:spPr>
        <p:txBody>
          <a:bodyPr wrap="none" anchor="ctr"/>
          <a:p>
            <a:endParaRPr lang="id-ID" altLang="x-none" dirty="0">
              <a:latin typeface="Arial" panose="020B0604020202020204" pitchFamily="34" charset="0"/>
              <a:ea typeface="SimSun" panose="02010600030101010101" pitchFamily="2" charset="-122"/>
            </a:endParaRPr>
          </a:p>
        </p:txBody>
      </p:sp>
      <p:sp>
        <p:nvSpPr>
          <p:cNvPr id="17413" name="WordArt 4"/>
          <p:cNvSpPr>
            <a:spLocks noTextEdit="1"/>
          </p:cNvSpPr>
          <p:nvPr/>
        </p:nvSpPr>
        <p:spPr>
          <a:xfrm>
            <a:off x="3502025" y="3856038"/>
            <a:ext cx="5040313" cy="649287"/>
          </a:xfrm>
          <a:prstGeom prst="rect">
            <a:avLst/>
          </a:prstGeom>
        </p:spPr>
        <p:txBody>
          <a:bodyPr wrap="none" fromWordArt="1">
            <a:prstTxWarp prst="textPlain">
              <a:avLst>
                <a:gd name="adj" fmla="val 50000"/>
              </a:avLst>
            </a:prstTxWarp>
            <a:normAutofit/>
          </a:bodyPr>
          <a:p>
            <a:pPr algn="ctr"/>
            <a:endParaRPr lang="en-US" sz="3600" b="1">
              <a:solidFill>
                <a:srgbClr val="808080"/>
              </a:solidFill>
              <a:latin typeface="Arial Unicode MS" panose="020B0604020202020204" charset="-122"/>
              <a:ea typeface="Arial Unicode MS" panose="020B0604020202020204" charset="-122"/>
            </a:endParaRPr>
          </a:p>
        </p:txBody>
      </p:sp>
      <p:sp>
        <p:nvSpPr>
          <p:cNvPr id="17414" name="WordArt 5"/>
          <p:cNvSpPr>
            <a:spLocks noTextEdit="1"/>
          </p:cNvSpPr>
          <p:nvPr/>
        </p:nvSpPr>
        <p:spPr>
          <a:xfrm>
            <a:off x="3762375" y="4791075"/>
            <a:ext cx="5040313" cy="649288"/>
          </a:xfrm>
          <a:prstGeom prst="rect">
            <a:avLst/>
          </a:prstGeom>
        </p:spPr>
        <p:txBody>
          <a:bodyPr wrap="none" fromWordArt="1">
            <a:prstTxWarp prst="textPlain">
              <a:avLst>
                <a:gd name="adj" fmla="val 50000"/>
              </a:avLst>
            </a:prstTxWarp>
            <a:normAutofit/>
          </a:bodyPr>
          <a:p>
            <a:pPr algn="ctr"/>
            <a:r>
              <a:rPr lang="en-US" sz="3600" b="1">
                <a:solidFill>
                  <a:srgbClr val="3C3C3C"/>
                </a:solidFill>
                <a:latin typeface="Arial Unicode MS" panose="020B0604020202020204" charset="-122"/>
                <a:ea typeface="Arial Unicode MS" panose="020B0604020202020204" charset="-122"/>
              </a:rPr>
              <a:t>150 juta panggilan telepon</a:t>
            </a:r>
            <a:endParaRPr lang="en-US" sz="3600" b="1">
              <a:solidFill>
                <a:srgbClr val="3C3C3C"/>
              </a:solidFill>
              <a:latin typeface="Arial Unicode MS" panose="020B0604020202020204" charset="-122"/>
              <a:ea typeface="Arial Unicode MS" panose="020B0604020202020204" charset="-122"/>
            </a:endParaRPr>
          </a:p>
        </p:txBody>
      </p:sp>
      <p:sp>
        <p:nvSpPr>
          <p:cNvPr id="2" name="Text Box 1"/>
          <p:cNvSpPr txBox="1"/>
          <p:nvPr/>
        </p:nvSpPr>
        <p:spPr>
          <a:xfrm>
            <a:off x="844550" y="752475"/>
            <a:ext cx="6057900" cy="720725"/>
          </a:xfrm>
          <a:prstGeom prst="rect">
            <a:avLst/>
          </a:prstGeom>
          <a:solidFill>
            <a:schemeClr val="tx2">
              <a:lumMod val="75000"/>
            </a:schemeClr>
          </a:solidFill>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a:pPr>
            <a:r>
              <a:rPr kumimoji="0" lang="id-ID" altLang="en-US" sz="4400" b="0" i="0" u="none" strike="noStrike" kern="1200" cap="none" spc="0" normalizeH="0" baseline="0" noProof="1">
                <a:ln>
                  <a:noFill/>
                </a:ln>
                <a:solidFill>
                  <a:schemeClr val="dk1"/>
                </a:solidFill>
                <a:effectLst/>
                <a:uLnTx/>
                <a:uFillTx/>
                <a:latin typeface="+mn-lt"/>
                <a:ea typeface="+mn-ea"/>
                <a:cs typeface="+mn-cs"/>
              </a:rPr>
              <a:t>Video Call</a:t>
            </a:r>
            <a:endParaRPr kumimoji="0" lang="id-ID" altLang="en-US" sz="4400" b="0" i="0" u="none" strike="noStrike" kern="1200" cap="none" spc="0" normalizeH="0" baseline="0" noProof="1">
              <a:ln>
                <a:noFill/>
              </a:ln>
              <a:solidFill>
                <a:schemeClr val="dk1"/>
              </a:solidFill>
              <a:effectLst/>
              <a:uLnTx/>
              <a:uFillTx/>
              <a:latin typeface="+mn-lt"/>
              <a:ea typeface="+mn-ea"/>
              <a:cs typeface="+mn-cs"/>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le 1"/>
          <p:cNvSpPr>
            <a:spLocks noGrp="1"/>
          </p:cNvSpPr>
          <p:nvPr>
            <p:ph type="title"/>
          </p:nvPr>
        </p:nvSpPr>
        <p:spPr>
          <a:ln/>
        </p:spPr>
        <p:txBody>
          <a:bodyPr vert="horz" wrap="square" lIns="91440" tIns="45720" rIns="91440" bIns="45720" anchor="ctr"/>
          <a:p>
            <a:r>
              <a:rPr lang="id-ID" altLang="en-US" dirty="0"/>
              <a:t>Video call applications</a:t>
            </a:r>
            <a:endParaRPr lang="id-ID" altLang="en-US" dirty="0"/>
          </a:p>
        </p:txBody>
      </p:sp>
      <p:sp>
        <p:nvSpPr>
          <p:cNvPr id="3" name="Content Placeholder 2"/>
          <p:cNvSpPr>
            <a:spLocks noGrp="1"/>
          </p:cNvSpPr>
          <p:nvPr>
            <p:ph sz="half" idx="1"/>
          </p:nvPr>
        </p:nvSpPr>
        <p:spPr>
          <a:xfrm>
            <a:off x="457200" y="1165225"/>
            <a:ext cx="7883525" cy="452755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id-ID" altLang="en-US" sz="3200" b="0" i="0" u="none" strike="noStrike" kern="1200" cap="none" spc="0" normalizeH="0" baseline="0" noProof="1">
                <a:ln>
                  <a:noFill/>
                </a:ln>
                <a:solidFill>
                  <a:schemeClr val="accent3">
                    <a:lumMod val="10000"/>
                  </a:schemeClr>
                </a:solidFill>
                <a:effectLst/>
                <a:uLnTx/>
                <a:uFillTx/>
                <a:latin typeface="+mn-lt"/>
                <a:ea typeface="+mn-ea"/>
                <a:cs typeface="+mn-cs"/>
              </a:rPr>
              <a:t>Instagram</a:t>
            </a:r>
            <a:endParaRPr kumimoji="0" lang="id-ID" altLang="en-US" sz="3200" b="0" i="0" u="none" strike="noStrike" kern="1200" cap="none" spc="0" normalizeH="0" baseline="0" noProof="1">
              <a:ln>
                <a:noFill/>
              </a:ln>
              <a:solidFill>
                <a:schemeClr val="accent3">
                  <a:lumMod val="10000"/>
                </a:schemeClr>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id-ID" altLang="en-US" sz="3200" b="0" i="0" u="none" strike="noStrike" kern="1200" cap="none" spc="0" normalizeH="0" baseline="0" noProof="1">
                <a:ln>
                  <a:noFill/>
                </a:ln>
                <a:solidFill>
                  <a:schemeClr val="accent3">
                    <a:lumMod val="10000"/>
                  </a:schemeClr>
                </a:solidFill>
                <a:effectLst/>
                <a:uLnTx/>
                <a:uFillTx/>
                <a:latin typeface="+mn-lt"/>
                <a:ea typeface="+mn-ea"/>
                <a:cs typeface="+mn-cs"/>
              </a:rPr>
              <a:t>-- Menggunakan fasilitas </a:t>
            </a:r>
            <a:r>
              <a:rPr kumimoji="0" lang="id-ID" altLang="en-US" sz="3200" b="0" i="1" u="none" strike="noStrike" kern="1200" cap="none" spc="0" normalizeH="0" baseline="0" noProof="1">
                <a:ln>
                  <a:noFill/>
                </a:ln>
                <a:solidFill>
                  <a:schemeClr val="accent3">
                    <a:lumMod val="10000"/>
                  </a:schemeClr>
                </a:solidFill>
                <a:effectLst/>
                <a:uLnTx/>
                <a:uFillTx/>
                <a:latin typeface="+mn-lt"/>
                <a:ea typeface="+mn-ea"/>
                <a:cs typeface="+mn-cs"/>
              </a:rPr>
              <a:t>Direct message (DM)</a:t>
            </a:r>
            <a:endParaRPr kumimoji="0" lang="id-ID" altLang="en-US" sz="3200" b="0" i="1" u="none" strike="noStrike" kern="1200" cap="none" spc="0" normalizeH="0" baseline="0" noProof="1">
              <a:ln>
                <a:noFill/>
              </a:ln>
              <a:solidFill>
                <a:schemeClr val="accent3">
                  <a:lumMod val="10000"/>
                </a:schemeClr>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id-ID" altLang="en-US" sz="3200" b="0" i="0" u="none" strike="noStrike" kern="1200" cap="none" spc="0" normalizeH="0" baseline="0" noProof="1">
                <a:ln>
                  <a:noFill/>
                </a:ln>
                <a:solidFill>
                  <a:schemeClr val="accent3">
                    <a:lumMod val="10000"/>
                  </a:schemeClr>
                </a:solidFill>
                <a:effectLst/>
                <a:uLnTx/>
                <a:uFillTx/>
                <a:latin typeface="+mn-lt"/>
                <a:ea typeface="+mn-ea"/>
                <a:cs typeface="+mn-cs"/>
              </a:rPr>
              <a:t>-video call group sejumlah 6 orang</a:t>
            </a:r>
            <a:endParaRPr kumimoji="0" lang="id-ID" altLang="en-US" sz="3200" b="0" i="0" u="none" strike="noStrike" kern="1200" cap="none" spc="0" normalizeH="0" baseline="0" noProof="1">
              <a:ln>
                <a:noFill/>
              </a:ln>
              <a:solidFill>
                <a:schemeClr val="accent3">
                  <a:lumMod val="10000"/>
                </a:schemeClr>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id-ID" altLang="en-US" sz="3200" b="0" i="0" u="none" strike="noStrike" kern="1200" cap="none" spc="0" normalizeH="0" baseline="0" noProof="1">
                <a:ln>
                  <a:noFill/>
                </a:ln>
                <a:solidFill>
                  <a:schemeClr val="accent3">
                    <a:lumMod val="10000"/>
                  </a:schemeClr>
                </a:solidFill>
                <a:effectLst/>
                <a:uLnTx/>
                <a:uFillTx/>
                <a:latin typeface="+mn-lt"/>
                <a:ea typeface="+mn-ea"/>
                <a:cs typeface="+mn-cs"/>
              </a:rPr>
              <a:t>Whats-up</a:t>
            </a:r>
            <a:endParaRPr kumimoji="0" lang="id-ID" altLang="en-US" sz="3200" b="0" i="0" u="none" strike="noStrike" kern="1200" cap="none" spc="0" normalizeH="0" baseline="0" noProof="1">
              <a:ln>
                <a:noFill/>
              </a:ln>
              <a:solidFill>
                <a:schemeClr val="accent3">
                  <a:lumMod val="10000"/>
                </a:schemeClr>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id-ID" altLang="en-US" sz="3200" b="0" i="0" u="none" strike="noStrike" kern="1200" cap="none" spc="0" normalizeH="0" baseline="0" noProof="1">
                <a:ln>
                  <a:noFill/>
                </a:ln>
                <a:solidFill>
                  <a:schemeClr val="accent3">
                    <a:lumMod val="10000"/>
                  </a:schemeClr>
                </a:solidFill>
                <a:effectLst/>
                <a:uLnTx/>
                <a:uFillTx/>
                <a:latin typeface="+mn-lt"/>
                <a:ea typeface="+mn-ea"/>
                <a:cs typeface="+mn-cs"/>
              </a:rPr>
              <a:t>- Paling stabil</a:t>
            </a:r>
            <a:endParaRPr kumimoji="0" lang="id-ID" altLang="en-US" sz="3200" b="0" i="0" u="none" strike="noStrike" kern="1200" cap="none" spc="0" normalizeH="0" baseline="0" noProof="1">
              <a:ln>
                <a:noFill/>
              </a:ln>
              <a:solidFill>
                <a:schemeClr val="accent3">
                  <a:lumMod val="10000"/>
                </a:schemeClr>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id-ID" altLang="en-US" sz="3200" b="0" i="0" u="none" strike="noStrike" kern="1200" cap="none" spc="0" normalizeH="0" baseline="0" noProof="1">
                <a:ln>
                  <a:noFill/>
                </a:ln>
                <a:solidFill>
                  <a:schemeClr val="accent3">
                    <a:lumMod val="10000"/>
                  </a:schemeClr>
                </a:solidFill>
                <a:effectLst/>
                <a:uLnTx/>
                <a:uFillTx/>
                <a:latin typeface="+mn-lt"/>
                <a:ea typeface="+mn-ea"/>
                <a:cs typeface="+mn-cs"/>
              </a:rPr>
              <a:t>- video call group max 4 orang</a:t>
            </a:r>
            <a:endParaRPr kumimoji="0" lang="id-ID" altLang="en-US" sz="3200" b="0" i="0" u="none" strike="noStrike" kern="1200" cap="none" spc="0" normalizeH="0" baseline="0" noProof="1">
              <a:ln>
                <a:noFill/>
              </a:ln>
              <a:solidFill>
                <a:schemeClr val="accent3">
                  <a:lumMod val="10000"/>
                </a:schemeClr>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id-ID" altLang="en-US" sz="1400" b="0" i="0" u="none" strike="noStrike" kern="1200" cap="none" spc="0" normalizeH="0" baseline="0" noProof="1">
              <a:ln>
                <a:noFill/>
              </a:ln>
              <a:solidFill>
                <a:schemeClr val="accent3">
                  <a:lumMod val="10000"/>
                </a:schemeClr>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itle 1"/>
          <p:cNvSpPr>
            <a:spLocks noGrp="1"/>
          </p:cNvSpPr>
          <p:nvPr>
            <p:ph type="title"/>
          </p:nvPr>
        </p:nvSpPr>
        <p:spPr>
          <a:xfrm>
            <a:off x="457200" y="274638"/>
            <a:ext cx="8229600" cy="846137"/>
          </a:xfrm>
          <a:ln/>
        </p:spPr>
        <p:txBody>
          <a:bodyPr vert="horz" wrap="square" lIns="91440" tIns="45720" rIns="91440" bIns="45720" anchor="ctr"/>
          <a:p>
            <a:r>
              <a:rPr lang="id-ID" altLang="en-US" dirty="0"/>
              <a:t>Video call applications</a:t>
            </a:r>
            <a:br>
              <a:rPr lang="id-ID" altLang="en-US" dirty="0"/>
            </a:br>
            <a:endParaRPr lang="en-US" altLang="zh-CN" dirty="0"/>
          </a:p>
        </p:txBody>
      </p:sp>
      <p:sp>
        <p:nvSpPr>
          <p:cNvPr id="3" name="Content Placeholder 2"/>
          <p:cNvSpPr>
            <a:spLocks noGrp="1"/>
          </p:cNvSpPr>
          <p:nvPr>
            <p:ph sz="half" idx="1"/>
          </p:nvPr>
        </p:nvSpPr>
        <p:spPr>
          <a:xfrm>
            <a:off x="457200" y="1120775"/>
            <a:ext cx="9115425" cy="4525963"/>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id-ID" altLang="en-US" sz="3200" b="0" i="0" u="none" strike="noStrike" kern="1200" cap="none" spc="0" normalizeH="0" baseline="0" noProof="1">
                <a:ln>
                  <a:noFill/>
                </a:ln>
                <a:solidFill>
                  <a:schemeClr val="accent3">
                    <a:lumMod val="10000"/>
                  </a:schemeClr>
                </a:solidFill>
                <a:effectLst/>
                <a:uLnTx/>
                <a:uFillTx/>
                <a:latin typeface="+mn-lt"/>
                <a:ea typeface="+mn-ea"/>
                <a:cs typeface="+mn-cs"/>
                <a:sym typeface="+mn-ea"/>
              </a:rPr>
              <a:t>Line</a:t>
            </a:r>
            <a:endParaRPr kumimoji="0" lang="id-ID" altLang="en-US" sz="1800" b="0" i="0" u="none" strike="noStrike" kern="1200" cap="none" spc="0" normalizeH="0" baseline="0" noProof="1">
              <a:ln>
                <a:noFill/>
              </a:ln>
              <a:solidFill>
                <a:schemeClr val="accent3">
                  <a:lumMod val="10000"/>
                </a:schemeClr>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id-ID" altLang="en-US" sz="1800" b="0" i="0" u="none" strike="noStrike" kern="1200" cap="none" spc="0" normalizeH="0" baseline="0" noProof="1">
                <a:ln>
                  <a:noFill/>
                </a:ln>
                <a:solidFill>
                  <a:schemeClr val="accent3">
                    <a:lumMod val="10000"/>
                  </a:schemeClr>
                </a:solidFill>
                <a:effectLst/>
                <a:uLnTx/>
                <a:uFillTx/>
                <a:latin typeface="+mn-lt"/>
                <a:ea typeface="+mn-ea"/>
                <a:cs typeface="+mn-cs"/>
                <a:sym typeface="+mn-ea"/>
              </a:rPr>
              <a:t>Aplikasi instant messaging yang paling lengkap (video call, timeline, berita, shopping)</a:t>
            </a:r>
            <a:endParaRPr kumimoji="0" lang="id-ID" altLang="en-US" sz="1800" b="0" i="0" u="none" strike="noStrike" kern="1200" cap="none" spc="0" normalizeH="0" baseline="0" noProof="1">
              <a:ln>
                <a:noFill/>
              </a:ln>
              <a:solidFill>
                <a:schemeClr val="accent3">
                  <a:lumMod val="10000"/>
                </a:schemeClr>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id-ID" altLang="en-US" sz="1800" b="0" i="0" u="none" strike="noStrike" kern="1200" cap="none" spc="0" normalizeH="0" baseline="0" noProof="1">
                <a:ln>
                  <a:noFill/>
                </a:ln>
                <a:solidFill>
                  <a:schemeClr val="accent3">
                    <a:lumMod val="10000"/>
                  </a:schemeClr>
                </a:solidFill>
                <a:effectLst/>
                <a:uLnTx/>
                <a:uFillTx/>
                <a:latin typeface="+mn-lt"/>
                <a:ea typeface="+mn-ea"/>
                <a:cs typeface="+mn-cs"/>
                <a:sym typeface="+mn-ea"/>
              </a:rPr>
              <a:t>Video call group 200 orang</a:t>
            </a:r>
            <a:endParaRPr kumimoji="0" lang="id-ID" altLang="en-US" sz="1800" b="0" i="0" u="none" strike="noStrike" kern="1200" cap="none" spc="0" normalizeH="0" baseline="0" noProof="1">
              <a:ln>
                <a:noFill/>
              </a:ln>
              <a:solidFill>
                <a:schemeClr val="accent3">
                  <a:lumMod val="10000"/>
                </a:schemeClr>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id-ID" altLang="en-US" sz="1800" b="0" i="0" u="none" strike="noStrike" kern="1200" cap="none" spc="0" normalizeH="0" baseline="0" noProof="1">
              <a:ln>
                <a:noFill/>
              </a:ln>
              <a:solidFill>
                <a:schemeClr val="tx1"/>
              </a:solidFill>
              <a:effectLst/>
              <a:uLnTx/>
              <a:uFillTx/>
              <a:latin typeface="+mn-lt"/>
              <a:ea typeface="+mn-ea"/>
              <a:cs typeface="+mn-cs"/>
              <a:sym typeface="+mn-ea"/>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id-ID" altLang="en-US" sz="1800" b="0" i="0" u="none" strike="noStrike" kern="1200" cap="none" spc="0" normalizeH="0" baseline="0" noProof="1">
                <a:ln>
                  <a:noFill/>
                </a:ln>
                <a:solidFill>
                  <a:schemeClr val="accent3">
                    <a:lumMod val="10000"/>
                  </a:schemeClr>
                </a:solidFill>
                <a:effectLst/>
                <a:uLnTx/>
                <a:uFillTx/>
                <a:latin typeface="+mn-lt"/>
                <a:ea typeface="+mn-ea"/>
                <a:cs typeface="+mn-cs"/>
                <a:sym typeface="+mn-ea"/>
              </a:rPr>
              <a:t>Skype</a:t>
            </a:r>
            <a:endParaRPr kumimoji="0" lang="id-ID" altLang="en-US" sz="1800" b="0" i="0" u="none" strike="noStrike" kern="1200" cap="none" spc="0" normalizeH="0" baseline="0" noProof="1">
              <a:ln>
                <a:noFill/>
              </a:ln>
              <a:solidFill>
                <a:schemeClr val="accent3">
                  <a:lumMod val="10000"/>
                </a:schemeClr>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id-ID" altLang="en-US" sz="1800" b="0" i="0" u="none" strike="noStrike" kern="1200" cap="none" spc="0" normalizeH="0" baseline="0" noProof="1">
                <a:ln>
                  <a:noFill/>
                </a:ln>
                <a:solidFill>
                  <a:schemeClr val="accent3">
                    <a:lumMod val="10000"/>
                  </a:schemeClr>
                </a:solidFill>
                <a:effectLst/>
                <a:uLnTx/>
                <a:uFillTx/>
                <a:latin typeface="+mn-lt"/>
                <a:ea typeface="+mn-ea"/>
                <a:cs typeface="+mn-cs"/>
                <a:sym typeface="+mn-ea"/>
              </a:rPr>
              <a:t>Adalah  multiplatform untuk layanan panggilan video  </a:t>
            </a:r>
            <a:endParaRPr kumimoji="0" lang="id-ID" altLang="en-US" sz="1800" b="0" i="0" u="none" strike="noStrike" kern="1200" cap="none" spc="0" normalizeH="0" baseline="0" noProof="1">
              <a:ln>
                <a:noFill/>
              </a:ln>
              <a:solidFill>
                <a:schemeClr val="accent3">
                  <a:lumMod val="10000"/>
                </a:schemeClr>
              </a:solidFill>
              <a:effectLst/>
              <a:uLnTx/>
              <a:uFillTx/>
              <a:latin typeface="+mn-lt"/>
              <a:ea typeface="+mn-ea"/>
              <a:cs typeface="+mn-cs"/>
              <a:sym typeface="+mn-ea"/>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id-ID" altLang="en-US" sz="1800" b="0" i="0" u="none" strike="noStrike" kern="1200" cap="none" spc="0" normalizeH="0" baseline="0" noProof="1">
                <a:ln>
                  <a:noFill/>
                </a:ln>
                <a:solidFill>
                  <a:schemeClr val="accent3">
                    <a:lumMod val="10000"/>
                  </a:schemeClr>
                </a:solidFill>
                <a:effectLst/>
                <a:uLnTx/>
                <a:uFillTx/>
                <a:latin typeface="+mn-lt"/>
                <a:ea typeface="+mn-ea"/>
                <a:cs typeface="+mn-cs"/>
                <a:sym typeface="+mn-ea"/>
              </a:rPr>
              <a:t>beberapa  platform, seperti dari Windows, Mac, iOS, hingga Android,</a:t>
            </a:r>
            <a:endParaRPr kumimoji="0" lang="id-ID" altLang="en-US" sz="1800" b="0" i="0" u="none" strike="noStrike" kern="1200" cap="none" spc="0" normalizeH="0" baseline="0" noProof="1">
              <a:ln>
                <a:noFill/>
              </a:ln>
              <a:solidFill>
                <a:schemeClr val="accent3">
                  <a:lumMod val="10000"/>
                </a:schemeClr>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id-ID" altLang="en-US" sz="1800" b="0" i="0" u="none" strike="noStrike" kern="1200" cap="none" spc="0" normalizeH="0" baseline="0" noProof="1">
              <a:ln>
                <a:noFill/>
              </a:ln>
              <a:solidFill>
                <a:schemeClr val="accent3">
                  <a:lumMod val="10000"/>
                </a:schemeClr>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id-ID" altLang="en-US" sz="1800" b="0" i="0" u="none" strike="noStrike" kern="1200" cap="none" spc="0" normalizeH="0" baseline="0" noProof="1">
                <a:ln>
                  <a:noFill/>
                </a:ln>
                <a:solidFill>
                  <a:schemeClr val="accent3">
                    <a:lumMod val="10000"/>
                  </a:schemeClr>
                </a:solidFill>
                <a:effectLst/>
                <a:uLnTx/>
                <a:uFillTx/>
                <a:latin typeface="+mn-lt"/>
                <a:ea typeface="+mn-ea"/>
                <a:cs typeface="+mn-cs"/>
                <a:sym typeface="+mn-ea"/>
              </a:rPr>
              <a:t>Skype pun juga menawarkan panggilan video dengan kualitas HD terbaik untuk memberikan pengalaman komunikasi bersama</a:t>
            </a:r>
            <a:endParaRPr kumimoji="0" lang="id-ID" altLang="en-US" sz="3200" b="0" i="0" u="none" strike="noStrike" kern="1200" cap="none" spc="0" normalizeH="0" baseline="0" noProof="1">
              <a:ln>
                <a:noFill/>
              </a:ln>
              <a:solidFill>
                <a:schemeClr val="accent3">
                  <a:lumMod val="10000"/>
                </a:schemeClr>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id-ID" altLang="en-US" sz="3200" b="0" i="0" u="none" strike="noStrike" kern="1200" cap="none" spc="0" normalizeH="0" baseline="0" noProof="1">
                <a:ln>
                  <a:noFill/>
                </a:ln>
                <a:solidFill>
                  <a:schemeClr val="accent3">
                    <a:lumMod val="10000"/>
                  </a:schemeClr>
                </a:solidFill>
                <a:effectLst/>
                <a:uLnTx/>
                <a:uFillTx/>
                <a:latin typeface="+mn-lt"/>
                <a:ea typeface="+mn-ea"/>
                <a:cs typeface="+mn-cs"/>
              </a:rPr>
              <a:t>Google Duo</a:t>
            </a:r>
            <a:endParaRPr kumimoji="0" lang="id-ID" altLang="en-US" sz="3200" b="0" i="0" u="none" strike="noStrike" kern="1200" cap="none" spc="0" normalizeH="0" baseline="0" noProof="1">
              <a:ln>
                <a:noFill/>
              </a:ln>
              <a:solidFill>
                <a:schemeClr val="accent3">
                  <a:lumMod val="10000"/>
                </a:schemeClr>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id-ID" altLang="en-US" sz="1800" b="0" i="0" u="none" strike="noStrike" kern="1200" cap="none" spc="0" normalizeH="0" baseline="0" noProof="1">
                <a:ln>
                  <a:noFill/>
                </a:ln>
                <a:solidFill>
                  <a:schemeClr val="accent3">
                    <a:lumMod val="10000"/>
                  </a:schemeClr>
                </a:solidFill>
                <a:effectLst/>
                <a:uLnTx/>
                <a:uFillTx/>
                <a:latin typeface="+mn-lt"/>
                <a:ea typeface="+mn-ea"/>
                <a:cs typeface="+mn-cs"/>
              </a:rPr>
              <a:t>Dikembangkan langsung oleh google</a:t>
            </a:r>
            <a:endParaRPr kumimoji="0" lang="id-ID" altLang="en-US" sz="1800" b="0" i="0" u="none" strike="noStrike" kern="1200" cap="none" spc="0" normalizeH="0" baseline="0" noProof="1">
              <a:ln>
                <a:noFill/>
              </a:ln>
              <a:solidFill>
                <a:schemeClr val="accent3">
                  <a:lumMod val="10000"/>
                </a:schemeClr>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id-ID" altLang="en-US" sz="1800" b="0" i="0" u="none" strike="noStrike" kern="1200" cap="none" spc="0" normalizeH="0" baseline="0" noProof="1">
                <a:ln>
                  <a:noFill/>
                </a:ln>
                <a:solidFill>
                  <a:schemeClr val="accent3">
                    <a:lumMod val="10000"/>
                  </a:schemeClr>
                </a:solidFill>
                <a:effectLst/>
                <a:uLnTx/>
                <a:uFillTx/>
                <a:latin typeface="+mn-lt"/>
                <a:ea typeface="+mn-ea"/>
                <a:cs typeface="+mn-cs"/>
              </a:rPr>
              <a:t>Kualiitas suara dan video yang sangat baik</a:t>
            </a:r>
            <a:endParaRPr kumimoji="0" lang="id-ID" altLang="en-US" sz="1800" b="0" i="0" u="none" strike="noStrike" kern="1200" cap="none" spc="0" normalizeH="0" baseline="0" noProof="1">
              <a:ln>
                <a:noFill/>
              </a:ln>
              <a:solidFill>
                <a:schemeClr val="accent3">
                  <a:lumMod val="10000"/>
                </a:schemeClr>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id-ID" altLang="en-US" sz="1800" b="0" i="0" u="none" strike="noStrike" kern="1200" cap="none" spc="0" normalizeH="0" baseline="0" noProof="1">
                <a:ln>
                  <a:noFill/>
                </a:ln>
                <a:solidFill>
                  <a:schemeClr val="accent3">
                    <a:lumMod val="10000"/>
                  </a:schemeClr>
                </a:solidFill>
                <a:effectLst/>
                <a:uLnTx/>
                <a:uFillTx/>
                <a:latin typeface="+mn-lt"/>
                <a:ea typeface="+mn-ea"/>
                <a:cs typeface="+mn-cs"/>
              </a:rPr>
              <a:t>Aplikasi yang tergolong sederhana</a:t>
            </a:r>
            <a:endParaRPr kumimoji="0" lang="id-ID" altLang="en-US" sz="1800" b="0" i="0" u="none" strike="noStrike" kern="1200" cap="none" spc="0" normalizeH="0" baseline="0" noProof="1">
              <a:ln>
                <a:noFill/>
              </a:ln>
              <a:solidFill>
                <a:schemeClr val="accent3">
                  <a:lumMod val="10000"/>
                </a:schemeClr>
              </a:solidFill>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kumimoji="0" lang="en-GB" sz="1800" b="0" i="0" u="none" strike="noStrike" cap="none" normalizeH="0" baseline="0" smtClean="0">
            <a:ln>
              <a:noFill/>
            </a:ln>
            <a:solidFill>
              <a:schemeClr val="bg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kumimoji="0" lang="en-GB" sz="1800" b="0" i="0" u="none" strike="noStrike" cap="none" normalizeH="0" baseline="0" smtClean="0">
            <a:ln>
              <a:noFill/>
            </a:ln>
            <a:solidFill>
              <a:schemeClr val="bg1"/>
            </a:solidFill>
            <a:effectLst/>
            <a:latin typeface="Arial" panose="020B0604020202020204" pitchFamily="34" charset="0"/>
            <a:cs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radientBubble">
  <a:themeElements>
    <a:clrScheme name="GradientBubble 2">
      <a:dk1>
        <a:srgbClr val="000000"/>
      </a:dk1>
      <a:lt1>
        <a:srgbClr val="FFFFFF"/>
      </a:lt1>
      <a:dk2>
        <a:srgbClr val="000000"/>
      </a:dk2>
      <a:lt2>
        <a:srgbClr val="FFFFFF"/>
      </a:lt2>
      <a:accent1>
        <a:srgbClr val="F1D35D"/>
      </a:accent1>
      <a:accent2>
        <a:srgbClr val="6C83AB"/>
      </a:accent2>
      <a:accent3>
        <a:srgbClr val="AAAAAA"/>
      </a:accent3>
      <a:accent4>
        <a:srgbClr val="DADADA"/>
      </a:accent4>
      <a:accent5>
        <a:srgbClr val="F7E6B6"/>
      </a:accent5>
      <a:accent6>
        <a:srgbClr val="61769B"/>
      </a:accent6>
      <a:hlink>
        <a:srgbClr val="CCECFF"/>
      </a:hlink>
      <a:folHlink>
        <a:srgbClr val="CCECFF"/>
      </a:folHlink>
    </a:clrScheme>
    <a:fontScheme name="GradientBubble">
      <a:majorFont>
        <a:latin typeface="Arial Rounded MT"/>
        <a:ea typeface=""/>
        <a:cs typeface=""/>
      </a:majorFont>
      <a:minorFont>
        <a:latin typeface="Arial Rounded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kumimoji="0" lang="en-GB" sz="1800" b="0" i="0" u="none" strike="noStrike" cap="none" normalizeH="0" baseline="0" smtClean="0">
            <a:ln>
              <a:noFill/>
            </a:ln>
            <a:solidFill>
              <a:schemeClr val="bg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kumimoji="0" lang="en-GB" sz="1800" b="0" i="0" u="none" strike="noStrike" cap="none" normalizeH="0" baseline="0" smtClean="0">
            <a:ln>
              <a:noFill/>
            </a:ln>
            <a:solidFill>
              <a:schemeClr val="bg1"/>
            </a:solidFill>
            <a:effectLst/>
            <a:latin typeface="Arial" panose="020B0604020202020204" pitchFamily="34" charset="0"/>
            <a:cs typeface="Arial" panose="020B0604020202020204" pitchFamily="34" charset="0"/>
          </a:defRPr>
        </a:defPPr>
      </a:lstStyle>
    </a:lnDef>
  </a:objectDefaults>
  <a:extraClrSchemeLst>
    <a:extraClrScheme>
      <a:clrScheme name="GradientBubb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adientBubble 2">
        <a:dk1>
          <a:srgbClr val="000000"/>
        </a:dk1>
        <a:lt1>
          <a:srgbClr val="FFFFFF"/>
        </a:lt1>
        <a:dk2>
          <a:srgbClr val="000000"/>
        </a:dk2>
        <a:lt2>
          <a:srgbClr val="FFFFFF"/>
        </a:lt2>
        <a:accent1>
          <a:srgbClr val="F1D35D"/>
        </a:accent1>
        <a:accent2>
          <a:srgbClr val="6C83AB"/>
        </a:accent2>
        <a:accent3>
          <a:srgbClr val="AAAAAA"/>
        </a:accent3>
        <a:accent4>
          <a:srgbClr val="DADADA"/>
        </a:accent4>
        <a:accent5>
          <a:srgbClr val="F7E6B6"/>
        </a:accent5>
        <a:accent6>
          <a:srgbClr val="61769B"/>
        </a:accent6>
        <a:hlink>
          <a:srgbClr val="CCECFF"/>
        </a:hlink>
        <a:folHlink>
          <a:srgbClr val="CCEC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Blank Presentation">
  <a:themeElements>
    <a:clrScheme name="">
      <a:dk1>
        <a:srgbClr val="000000"/>
      </a:dk1>
      <a:lt1>
        <a:srgbClr val="FFFFFF"/>
      </a:lt1>
      <a:dk2>
        <a:srgbClr val="000000"/>
      </a:dk2>
      <a:lt2>
        <a:srgbClr val="FFFFFF"/>
      </a:lt2>
      <a:accent1>
        <a:srgbClr val="F1D35D"/>
      </a:accent1>
      <a:accent2>
        <a:srgbClr val="6C83AB"/>
      </a:accent2>
      <a:accent3>
        <a:srgbClr val="AAAAAA"/>
      </a:accent3>
      <a:accent4>
        <a:srgbClr val="DADADA"/>
      </a:accent4>
      <a:accent5>
        <a:srgbClr val="F7E6B6"/>
      </a:accent5>
      <a:accent6>
        <a:srgbClr val="61769B"/>
      </a:accent6>
      <a:hlink>
        <a:srgbClr val="826FAC"/>
      </a:hlink>
      <a:folHlink>
        <a:srgbClr val="BF6D69"/>
      </a:folHlink>
    </a:clrScheme>
    <a:fontScheme name="1_Blank Presentation">
      <a:majorFont>
        <a:latin typeface="Arial Rounded MT"/>
        <a:ea typeface=""/>
        <a:cs typeface=""/>
      </a:majorFont>
      <a:minorFont>
        <a:latin typeface="Arial Rounded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kumimoji="0" lang="en-GB" sz="1800" b="0" i="0" u="none" strike="noStrike" cap="none" normalizeH="0" baseline="0" smtClean="0">
            <a:ln>
              <a:noFill/>
            </a:ln>
            <a:solidFill>
              <a:schemeClr val="bg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kumimoji="0" lang="en-GB" sz="1800" b="0" i="0" u="none" strike="noStrike" cap="none" normalizeH="0" baseline="0" smtClean="0">
            <a:ln>
              <a:noFill/>
            </a:ln>
            <a:solidFill>
              <a:schemeClr val="bg1"/>
            </a:solidFill>
            <a:effectLst/>
            <a:latin typeface="Arial" panose="020B0604020202020204" pitchFamily="34" charset="0"/>
            <a:cs typeface="Arial" panose="020B0604020202020204" pitchFamily="34" charset="0"/>
          </a:defRPr>
        </a:defPPr>
      </a:lst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FFFFFF"/>
        </a:lt2>
        <a:accent1>
          <a:srgbClr val="F1D35D"/>
        </a:accent1>
        <a:accent2>
          <a:srgbClr val="6C83AB"/>
        </a:accent2>
        <a:accent3>
          <a:srgbClr val="AAAAAA"/>
        </a:accent3>
        <a:accent4>
          <a:srgbClr val="DADADA"/>
        </a:accent4>
        <a:accent5>
          <a:srgbClr val="F7E6B6"/>
        </a:accent5>
        <a:accent6>
          <a:srgbClr val="61769B"/>
        </a:accent6>
        <a:hlink>
          <a:srgbClr val="CCECFF"/>
        </a:hlink>
        <a:folHlink>
          <a:srgbClr val="CCEC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kumimoji="0" lang="en-GB" sz="1800" b="0" i="0" u="none" strike="noStrike" cap="none" normalizeH="0" baseline="0" smtClean="0">
            <a:ln>
              <a:noFill/>
            </a:ln>
            <a:solidFill>
              <a:schemeClr val="bg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1" fontAlgn="base" latinLnBrk="0" hangingPunct="1">
          <a:lnSpc>
            <a:spcPct val="93000"/>
          </a:lnSpc>
          <a:spcBef>
            <a:spcPct val="0"/>
          </a:spcBef>
          <a:spcAft>
            <a:spcPct val="0"/>
          </a:spcAft>
          <a:buClr>
            <a:srgbClr val="FFFFFF"/>
          </a:buClr>
          <a:buSzPct val="100000"/>
          <a:buFont typeface="Arial" panose="020B0604020202020204" pitchFamily="34" charset="0"/>
          <a:buNone/>
          <a:defRPr kumimoji="0" lang="en-GB" sz="1800" b="0" i="0" u="none" strike="noStrike" cap="none" normalizeH="0" baseline="0" smtClean="0">
            <a:ln>
              <a:noFill/>
            </a:ln>
            <a:solidFill>
              <a:schemeClr val="bg1"/>
            </a:solidFill>
            <a:effectLst/>
            <a:latin typeface="Arial" panose="020B0604020202020204" pitchFamily="34" charset="0"/>
            <a:cs typeface="Arial" panose="020B0604020202020204"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_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12900</Words>
  <Application>WPS Presentation</Application>
  <PresentationFormat>On-screen Show (4:3)</PresentationFormat>
  <Paragraphs>301</Paragraphs>
  <Slides>44</Slides>
  <Notes>11</Notes>
  <HiddenSlides>0</HiddenSlides>
  <MMClips>0</MMClips>
  <ScaleCrop>false</ScaleCrop>
  <HeadingPairs>
    <vt:vector size="6" baseType="variant">
      <vt:variant>
        <vt:lpstr>已用的字体</vt:lpstr>
      </vt:variant>
      <vt:variant>
        <vt:i4>28</vt:i4>
      </vt:variant>
      <vt:variant>
        <vt:lpstr>主题</vt:lpstr>
      </vt:variant>
      <vt:variant>
        <vt:i4>7</vt:i4>
      </vt:variant>
      <vt:variant>
        <vt:lpstr>幻灯片标题</vt:lpstr>
      </vt:variant>
      <vt:variant>
        <vt:i4>44</vt:i4>
      </vt:variant>
    </vt:vector>
  </HeadingPairs>
  <TitlesOfParts>
    <vt:vector size="79" baseType="lpstr">
      <vt:lpstr>Arial</vt:lpstr>
      <vt:lpstr>SimSun</vt:lpstr>
      <vt:lpstr>Wingdings</vt:lpstr>
      <vt:lpstr>Times New Roman</vt:lpstr>
      <vt:lpstr>Arial Rounded MT</vt:lpstr>
      <vt:lpstr>Lucida Grande</vt:lpstr>
      <vt:lpstr>Arial Unicode MS</vt:lpstr>
      <vt:lpstr>Trebuchet MS</vt:lpstr>
      <vt:lpstr>+mn-ea</vt:lpstr>
      <vt:lpstr>Segoe Print</vt:lpstr>
      <vt:lpstr>Tahoma</vt:lpstr>
      <vt:lpstr>Verdana</vt:lpstr>
      <vt:lpstr>Lucida Calligraphy</vt:lpstr>
      <vt:lpstr>Harrington</vt:lpstr>
      <vt:lpstr>Agency FB</vt:lpstr>
      <vt:lpstr>Raavi</vt:lpstr>
      <vt:lpstr>Wingdings 2</vt:lpstr>
      <vt:lpstr>Arial Narrow</vt:lpstr>
      <vt:lpstr>Monotype Corsiva</vt:lpstr>
      <vt:lpstr>Microsoft Sans Serif</vt:lpstr>
      <vt:lpstr>Bernard MT Condensed</vt:lpstr>
      <vt:lpstr>Aharoni</vt:lpstr>
      <vt:lpstr>Dotum</vt:lpstr>
      <vt:lpstr>Arial Unicode MS</vt:lpstr>
      <vt:lpstr>Microsoft YaHei</vt:lpstr>
      <vt:lpstr>Malgun Gothic</vt:lpstr>
      <vt:lpstr>Souvenir Lt BT</vt:lpstr>
      <vt:lpstr>+mj-lt</vt:lpstr>
      <vt:lpstr>Default Design</vt:lpstr>
      <vt:lpstr>GradientBubble</vt:lpstr>
      <vt:lpstr>1_Blank Presentation</vt:lpstr>
      <vt:lpstr>Custom Design</vt:lpstr>
      <vt:lpstr>1_Communications and Dialogues</vt:lpstr>
      <vt:lpstr>Art_mountaineering</vt:lpstr>
      <vt:lpstr>1_Art_mountaineering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Etika  Profesi Teknologi Informasi</dc:title>
  <dc:creator>hs</dc:creator>
  <cp:lastModifiedBy>User</cp:lastModifiedBy>
  <cp:revision>118</cp:revision>
  <dcterms:created xsi:type="dcterms:W3CDTF">2019-08-17T05:24:07Z</dcterms:created>
  <dcterms:modified xsi:type="dcterms:W3CDTF">2020-09-30T05:52:15Z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