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4"/>
  </p:handoutMasterIdLst>
  <p:sldIdLst>
    <p:sldId id="257" r:id="rId2"/>
    <p:sldId id="258" r:id="rId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9E6376-5B4C-46DC-BBFF-6F08829429D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B0C2528-C5CF-4E3A-A7A8-90AB5DBEB9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127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174A6-29A7-4295-873B-D7E0AA23683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BAFA05-C33C-4067-AFAD-F590573A7D3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CEC6DF-103F-4CD6-9BC0-0B6789AC2BF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480358-94DC-4B37-97CE-2DE1ED2FDA5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E5915A-8ACC-4B0A-B432-0A91ED76CA2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4AC7A3-543B-4FAA-BF9C-16BC9278F76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0F3C2-2DA4-41E7-9B5F-5DEFD2F1D53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8E4AD-6E91-44B5-B458-B6540F9DED4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0AD274-8C1D-4A00-B589-EDC0CA2B132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17EF7-42E5-4DBD-BEE2-A7FA6203EB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1235B707-DD50-41A2-B2F1-7CA536724DA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SQL Group By</a:t>
            </a:r>
            <a:endParaRPr lang="en-US" dirty="0"/>
          </a:p>
        </p:txBody>
      </p:sp>
      <p:graphicFrame>
        <p:nvGraphicFramePr>
          <p:cNvPr id="6362" name="Group 218"/>
          <p:cNvGraphicFramePr>
            <a:graphicFrameLocks noGrp="1"/>
          </p:cNvGraphicFramePr>
          <p:nvPr>
            <p:ph sz="half" idx="1"/>
          </p:nvPr>
        </p:nvGraphicFramePr>
        <p:xfrm>
          <a:off x="457200" y="1905000"/>
          <a:ext cx="4953000" cy="1005840"/>
        </p:xfrm>
        <a:graphic>
          <a:graphicData uri="http://schemas.openxmlformats.org/drawingml/2006/table">
            <a:tbl>
              <a:tblPr/>
              <a:tblGrid>
                <a:gridCol w="1676400"/>
                <a:gridCol w="1981200"/>
                <a:gridCol w="1295400"/>
              </a:tblGrid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departement_id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departement_name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manager_id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Administration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17" name="Rectangle 73"/>
          <p:cNvSpPr>
            <a:spLocks noChangeArrowheads="1"/>
          </p:cNvSpPr>
          <p:nvPr/>
        </p:nvSpPr>
        <p:spPr bwMode="auto">
          <a:xfrm>
            <a:off x="457200" y="3276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>
                <a:latin typeface="Garamond" pitchFamily="18" charset="0"/>
              </a:rPr>
              <a:t>Tabel employees</a:t>
            </a:r>
          </a:p>
        </p:txBody>
      </p:sp>
      <p:sp>
        <p:nvSpPr>
          <p:cNvPr id="6218" name="Rectangle 74"/>
          <p:cNvSpPr>
            <a:spLocks noChangeArrowheads="1"/>
          </p:cNvSpPr>
          <p:nvPr/>
        </p:nvSpPr>
        <p:spPr bwMode="auto">
          <a:xfrm>
            <a:off x="609600" y="15240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>
                <a:latin typeface="Garamond" pitchFamily="18" charset="0"/>
              </a:rPr>
              <a:t>Tabel departements</a:t>
            </a:r>
          </a:p>
        </p:txBody>
      </p:sp>
      <p:graphicFrame>
        <p:nvGraphicFramePr>
          <p:cNvPr id="6361" name="Group 217"/>
          <p:cNvGraphicFramePr>
            <a:graphicFrameLocks noGrp="1"/>
          </p:cNvGraphicFramePr>
          <p:nvPr>
            <p:ph sz="half" idx="2"/>
          </p:nvPr>
        </p:nvGraphicFramePr>
        <p:xfrm>
          <a:off x="533400" y="3810000"/>
          <a:ext cx="7086600" cy="2011680"/>
        </p:xfrm>
        <a:graphic>
          <a:graphicData uri="http://schemas.openxmlformats.org/drawingml/2006/table">
            <a:tbl>
              <a:tblPr/>
              <a:tblGrid>
                <a:gridCol w="1346200"/>
                <a:gridCol w="1346200"/>
                <a:gridCol w="1346200"/>
                <a:gridCol w="1447800"/>
                <a:gridCol w="1600200"/>
              </a:tblGrid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employee_id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manager_id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departement_id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Lexa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Bruce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Diana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Bruce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5486400"/>
          </a:xfrm>
        </p:spPr>
        <p:txBody>
          <a:bodyPr/>
          <a:lstStyle/>
          <a:p>
            <a:pPr marL="571500" indent="-5715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dirty="0" err="1"/>
              <a:t>Tampilkan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employee yang </a:t>
            </a:r>
            <a:r>
              <a:rPr lang="en-US" sz="2000" dirty="0" err="1"/>
              <a:t>memiliki</a:t>
            </a:r>
            <a:r>
              <a:rPr lang="en-US" sz="2000" dirty="0"/>
              <a:t> salary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9000 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dirty="0" err="1"/>
              <a:t>Tampilkan</a:t>
            </a:r>
            <a:r>
              <a:rPr lang="en-US" sz="2000" dirty="0"/>
              <a:t> id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employee 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diakhiri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n.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dirty="0" err="1"/>
              <a:t>Tampilkan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employee yang </a:t>
            </a:r>
            <a:r>
              <a:rPr lang="en-US" sz="2000" dirty="0" err="1"/>
              <a:t>menjadi</a:t>
            </a:r>
            <a:r>
              <a:rPr lang="en-US" sz="2000" dirty="0"/>
              <a:t> manager </a:t>
            </a:r>
            <a:r>
              <a:rPr lang="en-US" sz="2000" dirty="0" err="1"/>
              <a:t>di</a:t>
            </a:r>
            <a:r>
              <a:rPr lang="en-US" sz="2000" dirty="0"/>
              <a:t> </a:t>
            </a:r>
            <a:r>
              <a:rPr lang="en-US" sz="2000" dirty="0" err="1"/>
              <a:t>departemen</a:t>
            </a:r>
            <a:r>
              <a:rPr lang="en-US" sz="2000" dirty="0"/>
              <a:t> IT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dirty="0" err="1"/>
              <a:t>Hitung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employee 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Bruce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dirty="0" err="1"/>
              <a:t>Tampilkan</a:t>
            </a:r>
            <a:r>
              <a:rPr lang="en-US" sz="2000" dirty="0"/>
              <a:t> id </a:t>
            </a:r>
            <a:r>
              <a:rPr lang="en-US" sz="2000" dirty="0" err="1"/>
              <a:t>departemen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departemen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employee yang </a:t>
            </a:r>
            <a:r>
              <a:rPr lang="en-US" sz="2000" dirty="0" err="1"/>
              <a:t>bernama</a:t>
            </a:r>
            <a:r>
              <a:rPr lang="en-US" sz="2000" dirty="0"/>
              <a:t> </a:t>
            </a:r>
            <a:r>
              <a:rPr lang="en-US" sz="2000" dirty="0" err="1"/>
              <a:t>Lexa</a:t>
            </a:r>
            <a:endParaRPr lang="en-US" sz="2000" dirty="0"/>
          </a:p>
          <a:p>
            <a:pPr marL="571500" indent="-5715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dirty="0" err="1"/>
              <a:t>Tampilkan</a:t>
            </a:r>
            <a:r>
              <a:rPr lang="en-US" sz="2000" dirty="0"/>
              <a:t> </a:t>
            </a:r>
            <a:r>
              <a:rPr lang="en-US" sz="2000" dirty="0" err="1"/>
              <a:t>nama-nama</a:t>
            </a:r>
            <a:r>
              <a:rPr lang="en-US" sz="2000" dirty="0"/>
              <a:t> employee yang </a:t>
            </a:r>
            <a:r>
              <a:rPr lang="en-US" sz="2000" dirty="0" err="1"/>
              <a:t>bekerja</a:t>
            </a:r>
            <a:r>
              <a:rPr lang="en-US" sz="2000" dirty="0"/>
              <a:t> </a:t>
            </a:r>
            <a:r>
              <a:rPr lang="en-US" sz="2000" dirty="0" err="1"/>
              <a:t>di</a:t>
            </a:r>
            <a:r>
              <a:rPr lang="en-US" sz="2000" dirty="0"/>
              <a:t> </a:t>
            </a:r>
            <a:r>
              <a:rPr lang="en-US" sz="2000" dirty="0" err="1"/>
              <a:t>departemen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masing-masing</a:t>
            </a:r>
            <a:r>
              <a:rPr lang="en-US" sz="2000" dirty="0"/>
              <a:t> </a:t>
            </a:r>
            <a:r>
              <a:rPr lang="en-US" sz="2000" dirty="0" err="1" smtClean="0"/>
              <a:t>departemen</a:t>
            </a:r>
            <a:r>
              <a:rPr lang="en-US" sz="2000" dirty="0" smtClean="0"/>
              <a:t> 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dirty="0" err="1" smtClean="0"/>
              <a:t>Tampilkan</a:t>
            </a:r>
            <a:r>
              <a:rPr lang="en-US" sz="2000" dirty="0" smtClean="0"/>
              <a:t> </a:t>
            </a:r>
            <a:r>
              <a:rPr lang="en-US" sz="2000" dirty="0"/>
              <a:t>id </a:t>
            </a:r>
            <a:r>
              <a:rPr lang="en-US" sz="2000" dirty="0" err="1"/>
              <a:t>departemen</a:t>
            </a:r>
            <a:r>
              <a:rPr lang="en-US" sz="2000" dirty="0"/>
              <a:t> yang total salary </a:t>
            </a:r>
            <a:r>
              <a:rPr lang="en-US" sz="2000" dirty="0" err="1"/>
              <a:t>semua</a:t>
            </a:r>
            <a:r>
              <a:rPr lang="en-US" sz="2000" dirty="0"/>
              <a:t> employee yang </a:t>
            </a:r>
            <a:r>
              <a:rPr lang="en-US" sz="2000" dirty="0" err="1"/>
              <a:t>bekerja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departement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20000 </a:t>
            </a:r>
            <a:endParaRPr lang="en-US" sz="2000" dirty="0" smtClean="0"/>
          </a:p>
          <a:p>
            <a:pPr marL="571500" indent="-5715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dirty="0" err="1" smtClean="0"/>
              <a:t>Tampilkan</a:t>
            </a:r>
            <a:r>
              <a:rPr lang="en-US" sz="2000" dirty="0" smtClean="0"/>
              <a:t> </a:t>
            </a:r>
            <a:r>
              <a:rPr lang="en-US" sz="2000" dirty="0"/>
              <a:t>employee id, last name, </a:t>
            </a:r>
            <a:r>
              <a:rPr lang="en-US" sz="2000" dirty="0" err="1"/>
              <a:t>departemen</a:t>
            </a:r>
            <a:r>
              <a:rPr lang="en-US" sz="2000" dirty="0"/>
              <a:t> id, </a:t>
            </a:r>
            <a:r>
              <a:rPr lang="en-US" sz="2000" dirty="0" err="1"/>
              <a:t>dan</a:t>
            </a:r>
            <a:r>
              <a:rPr lang="en-US" sz="2000" dirty="0"/>
              <a:t> rata-rata </a:t>
            </a:r>
            <a:r>
              <a:rPr lang="en-US" sz="2000" dirty="0" err="1"/>
              <a:t>gaji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employee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masing-masing</a:t>
            </a:r>
            <a:r>
              <a:rPr lang="en-US" sz="2000" dirty="0"/>
              <a:t> </a:t>
            </a:r>
            <a:r>
              <a:rPr lang="en-US" sz="2000" dirty="0" err="1" smtClean="0"/>
              <a:t>departemen</a:t>
            </a:r>
            <a:r>
              <a:rPr lang="en-US" sz="2000" dirty="0" smtClean="0"/>
              <a:t> (</a:t>
            </a:r>
            <a:r>
              <a:rPr lang="en-US" sz="2000" dirty="0" err="1"/>
              <a:t>pakai</a:t>
            </a:r>
            <a:r>
              <a:rPr lang="en-US" sz="2000" dirty="0"/>
              <a:t> operator JOIN</a:t>
            </a:r>
            <a:r>
              <a:rPr lang="en-US" sz="2000" dirty="0" smtClean="0"/>
              <a:t>) 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dirty="0" err="1" smtClean="0"/>
              <a:t>Tampilkan</a:t>
            </a:r>
            <a:r>
              <a:rPr lang="en-US" sz="2000" dirty="0" smtClean="0"/>
              <a:t> </a:t>
            </a:r>
            <a:r>
              <a:rPr lang="en-US" sz="2000" dirty="0" smtClean="0"/>
              <a:t>id </a:t>
            </a:r>
            <a:r>
              <a:rPr lang="en-US" sz="2000" dirty="0" err="1" smtClean="0"/>
              <a:t>departemen</a:t>
            </a:r>
            <a:r>
              <a:rPr lang="en-US" sz="2000" dirty="0" smtClean="0"/>
              <a:t>, </a:t>
            </a: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 smtClean="0"/>
              <a:t>departemen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jumlah</a:t>
            </a:r>
            <a:r>
              <a:rPr lang="en-US" sz="2000" dirty="0" smtClean="0"/>
              <a:t> employee yang </a:t>
            </a:r>
            <a:r>
              <a:rPr lang="en-US" sz="2000" dirty="0" err="1" smtClean="0"/>
              <a:t>bekerja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masing-masing</a:t>
            </a:r>
            <a:r>
              <a:rPr lang="en-US" sz="2000" dirty="0" smtClean="0"/>
              <a:t> </a:t>
            </a:r>
            <a:r>
              <a:rPr lang="en-US" sz="2000" dirty="0" err="1" smtClean="0"/>
              <a:t>departemen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dirty="0" err="1" smtClean="0"/>
              <a:t>Tampilkan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departemen</a:t>
            </a:r>
            <a:r>
              <a:rPr lang="en-US" sz="2000" dirty="0" smtClean="0"/>
              <a:t> id, </a:t>
            </a:r>
            <a:r>
              <a:rPr lang="en-US" sz="2000" dirty="0" err="1" smtClean="0"/>
              <a:t>departemen</a:t>
            </a:r>
            <a:r>
              <a:rPr lang="en-US" sz="2000" dirty="0" smtClean="0"/>
              <a:t> name, </a:t>
            </a:r>
            <a:r>
              <a:rPr lang="en-US" sz="2000" dirty="0" err="1" smtClean="0"/>
              <a:t>jumlah</a:t>
            </a:r>
            <a:r>
              <a:rPr lang="en-US" sz="2000" dirty="0" smtClean="0"/>
              <a:t> employee yang </a:t>
            </a:r>
            <a:r>
              <a:rPr lang="en-US" sz="2000" dirty="0" err="1" smtClean="0"/>
              <a:t>bekerja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masing-masing</a:t>
            </a:r>
            <a:r>
              <a:rPr lang="en-US" sz="2000" dirty="0" smtClean="0"/>
              <a:t> </a:t>
            </a:r>
            <a:r>
              <a:rPr lang="en-US" sz="2000" dirty="0" err="1" smtClean="0"/>
              <a:t>departemen</a:t>
            </a:r>
            <a:r>
              <a:rPr lang="en-US" sz="2000" dirty="0" smtClean="0"/>
              <a:t> yang: </a:t>
            </a:r>
            <a:r>
              <a:rPr lang="en-US" sz="2000" dirty="0" err="1" smtClean="0"/>
              <a:t>Jumlah</a:t>
            </a:r>
            <a:r>
              <a:rPr lang="en-US" sz="2000" dirty="0" smtClean="0"/>
              <a:t> </a:t>
            </a:r>
            <a:r>
              <a:rPr lang="en-US" sz="2000" dirty="0" err="1" smtClean="0"/>
              <a:t>pekerjanya</a:t>
            </a:r>
            <a:r>
              <a:rPr lang="en-US" sz="2000" dirty="0" smtClean="0"/>
              <a:t> </a:t>
            </a:r>
            <a:r>
              <a:rPr lang="en-US" sz="2000" dirty="0" err="1" smtClean="0"/>
              <a:t>kurang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3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AutoNum type="arabicPeriod" startAt="7"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245</TotalTime>
  <Words>183</Words>
  <Application>Microsoft Office PowerPoint</Application>
  <PresentationFormat>On-screen Show (4:3)</PresentationFormat>
  <Paragraphs>52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Edge</vt:lpstr>
      <vt:lpstr>Latihan SQL Group By</vt:lpstr>
      <vt:lpstr>Slide 2</vt:lpstr>
    </vt:vector>
  </TitlesOfParts>
  <Company>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Latihan SQL</dc:title>
  <dc:creator>Yuanita D Vischa</dc:creator>
  <cp:lastModifiedBy>M. NASIR</cp:lastModifiedBy>
  <cp:revision>22</cp:revision>
  <dcterms:created xsi:type="dcterms:W3CDTF">2006-04-27T08:09:36Z</dcterms:created>
  <dcterms:modified xsi:type="dcterms:W3CDTF">2018-04-02T02:20:00Z</dcterms:modified>
</cp:coreProperties>
</file>