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99" r:id="rId2"/>
    <p:sldId id="259" r:id="rId3"/>
    <p:sldId id="260" r:id="rId4"/>
    <p:sldId id="261" r:id="rId5"/>
    <p:sldId id="301" r:id="rId6"/>
    <p:sldId id="262" r:id="rId7"/>
    <p:sldId id="302" r:id="rId8"/>
    <p:sldId id="303" r:id="rId9"/>
    <p:sldId id="306" r:id="rId10"/>
    <p:sldId id="304" r:id="rId11"/>
    <p:sldId id="305" r:id="rId12"/>
    <p:sldId id="263" r:id="rId13"/>
    <p:sldId id="265"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2" r:id="rId29"/>
    <p:sldId id="284" r:id="rId30"/>
  </p:sldIdLst>
  <p:sldSz cx="9144000" cy="6858000" type="screen4x3"/>
  <p:notesSz cx="6858000" cy="9144000"/>
  <p:custShowLst>
    <p:custShow name="Custom Show 1" id="0">
      <p:sldLst>
        <p:sld r:id="rId2"/>
        <p:sld r:id="rId3"/>
        <p:sld r:id="rId4"/>
        <p:sld r:id="rId5"/>
        <p:sld r:id="rId7"/>
        <p:sld r:id="rId13"/>
        <p:sld r:id="rId14"/>
        <p:sld r:id="rId15"/>
        <p:sld r:id="rId16"/>
        <p:sld r:id="rId17"/>
        <p:sld r:id="rId18"/>
        <p:sld r:id="rId19"/>
        <p:sld r:id="rId20"/>
        <p:sld r:id="rId21"/>
        <p:sld r:id="rId22"/>
        <p:sld r:id="rId23"/>
        <p:sld r:id="rId24"/>
        <p:sld r:id="rId25"/>
        <p:sld r:id="rId26"/>
        <p:sld r:id="rId27"/>
        <p:sld r:id="rId28"/>
        <p:sld r:id="rId29"/>
      </p:sldLst>
    </p:custShow>
  </p:custShowLst>
  <p:defaultTextStyle>
    <a:defPPr>
      <a:defRPr lang="fr-CA"/>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A06D3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2" d="100"/>
          <a:sy n="72" d="100"/>
        </p:scale>
        <p:origin x="-1242" y="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Isosceles Triangle 3"/>
          <p:cNvSpPr/>
          <p:nvPr/>
        </p:nvSpPr>
        <p:spPr>
          <a:xfrm rot="16200000">
            <a:off x="7553325" y="5254626"/>
            <a:ext cx="1893887" cy="1293812"/>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8" name="Title 7"/>
          <p:cNvSpPr>
            <a:spLocks noGrp="1"/>
          </p:cNvSpPr>
          <p:nvPr>
            <p:ph type="ctrTitle"/>
          </p:nvPr>
        </p:nvSpPr>
        <p:spPr>
          <a:xfrm>
            <a:off x="540544" y="776288"/>
            <a:ext cx="8062912" cy="1470025"/>
          </a:xfrm>
        </p:spPr>
        <p:txBody>
          <a:bodyPr anchor="b"/>
          <a:lstStyle>
            <a:lvl1pPr algn="r">
              <a:defRPr sz="4400"/>
            </a:lvl1pPr>
          </a:lstStyle>
          <a:p>
            <a:r>
              <a:rPr lang="en-US" smtClean="0"/>
              <a:t>Click to edit Master title style</a:t>
            </a:r>
            <a:endParaRPr lang="en-US"/>
          </a:p>
        </p:txBody>
      </p:sp>
      <p:sp>
        <p:nvSpPr>
          <p:cNvPr id="9" name="Subtitle 8"/>
          <p:cNvSpPr>
            <a:spLocks noGrp="1"/>
          </p:cNvSpPr>
          <p:nvPr>
            <p:ph type="subTitle" idx="1"/>
          </p:nvPr>
        </p:nvSpPr>
        <p:spPr>
          <a:xfrm>
            <a:off x="540544" y="2250280"/>
            <a:ext cx="8062912" cy="1752600"/>
          </a:xfrm>
        </p:spPr>
        <p:txBody>
          <a:bodyPr/>
          <a:lstStyle>
            <a:lvl1pPr marL="0" marR="36576" indent="0" algn="r">
              <a:spcBef>
                <a:spcPts val="0"/>
              </a:spcBef>
              <a:buNone/>
              <a:defRPr>
                <a:ln>
                  <a:solidFill>
                    <a:schemeClr val="bg2"/>
                  </a:solidFill>
                </a:ln>
                <a:solidFill>
                  <a:schemeClr val="tx1">
                    <a:tint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a:p>
        </p:txBody>
      </p:sp>
      <p:sp>
        <p:nvSpPr>
          <p:cNvPr id="5" name="Date Placeholder 27"/>
          <p:cNvSpPr>
            <a:spLocks noGrp="1"/>
          </p:cNvSpPr>
          <p:nvPr>
            <p:ph type="dt" sz="half" idx="10"/>
          </p:nvPr>
        </p:nvSpPr>
        <p:spPr>
          <a:xfrm>
            <a:off x="1371600" y="6011863"/>
            <a:ext cx="5791200" cy="365125"/>
          </a:xfrm>
        </p:spPr>
        <p:txBody>
          <a:bodyPr tIns="0" bIns="0" anchor="t"/>
          <a:lstStyle>
            <a:lvl1pPr algn="r">
              <a:defRPr sz="1000" smtClean="0"/>
            </a:lvl1pPr>
          </a:lstStyle>
          <a:p>
            <a:pPr>
              <a:defRPr/>
            </a:pPr>
            <a:fld id="{65CBEF95-DC4A-47A3-A79E-EBBE47DA572B}" type="datetimeFigureOut">
              <a:rPr lang="fr-FR"/>
              <a:pPr>
                <a:defRPr/>
              </a:pPr>
              <a:t>21/03/2020</a:t>
            </a:fld>
            <a:endParaRPr lang="fr-CA"/>
          </a:p>
        </p:txBody>
      </p:sp>
      <p:sp>
        <p:nvSpPr>
          <p:cNvPr id="6" name="Footer Placeholder 16"/>
          <p:cNvSpPr>
            <a:spLocks noGrp="1"/>
          </p:cNvSpPr>
          <p:nvPr>
            <p:ph type="ftr" sz="quarter" idx="11"/>
          </p:nvPr>
        </p:nvSpPr>
        <p:spPr>
          <a:xfrm>
            <a:off x="1371600" y="5649913"/>
            <a:ext cx="5791200" cy="365125"/>
          </a:xfrm>
        </p:spPr>
        <p:txBody>
          <a:bodyPr tIns="0" bIns="0"/>
          <a:lstStyle>
            <a:lvl1pPr algn="r">
              <a:defRPr sz="1100"/>
            </a:lvl1pPr>
          </a:lstStyle>
          <a:p>
            <a:pPr>
              <a:defRPr/>
            </a:pPr>
            <a:endParaRPr lang="fr-CA"/>
          </a:p>
        </p:txBody>
      </p:sp>
      <p:sp>
        <p:nvSpPr>
          <p:cNvPr id="7" name="Slide Number Placeholder 28"/>
          <p:cNvSpPr>
            <a:spLocks noGrp="1"/>
          </p:cNvSpPr>
          <p:nvPr>
            <p:ph type="sldNum" sz="quarter" idx="12"/>
          </p:nvPr>
        </p:nvSpPr>
        <p:spPr>
          <a:xfrm>
            <a:off x="8391525" y="5753100"/>
            <a:ext cx="503238" cy="365125"/>
          </a:xfrm>
        </p:spPr>
        <p:txBody>
          <a:bodyPr anchor="ctr"/>
          <a:lstStyle>
            <a:lvl1pPr algn="ctr">
              <a:defRPr sz="1300" smtClean="0">
                <a:solidFill>
                  <a:srgbClr val="FFFFFF"/>
                </a:solidFill>
              </a:defRPr>
            </a:lvl1pPr>
          </a:lstStyle>
          <a:p>
            <a:pPr>
              <a:defRPr/>
            </a:pPr>
            <a:fld id="{1805C46E-DB0F-45C0-81DB-3EABE220838D}" type="slidenum">
              <a:rPr lang="fr-CA"/>
              <a:pPr>
                <a:defRPr/>
              </a:pPr>
              <a:t>‹#›</a:t>
            </a:fld>
            <a:endParaRPr lang="fr-CA"/>
          </a:p>
        </p:txBody>
      </p:sp>
    </p:spTree>
    <p:extLst>
      <p:ext uri="{BB962C8B-B14F-4D97-AF65-F5344CB8AC3E}">
        <p14:creationId xmlns:p14="http://schemas.microsoft.com/office/powerpoint/2010/main" val="8491005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3"/>
          <p:cNvSpPr>
            <a:spLocks noGrp="1"/>
          </p:cNvSpPr>
          <p:nvPr>
            <p:ph type="dt" sz="half" idx="10"/>
          </p:nvPr>
        </p:nvSpPr>
        <p:spPr/>
        <p:txBody>
          <a:bodyPr/>
          <a:lstStyle>
            <a:lvl1pPr>
              <a:defRPr/>
            </a:lvl1pPr>
          </a:lstStyle>
          <a:p>
            <a:pPr>
              <a:defRPr/>
            </a:pPr>
            <a:fld id="{0284026D-9FDC-43E5-8406-D3F8EF8E5323}" type="datetimeFigureOut">
              <a:rPr lang="fr-FR"/>
              <a:pPr>
                <a:defRPr/>
              </a:pPr>
              <a:t>21/03/2020</a:t>
            </a:fld>
            <a:endParaRPr lang="fr-CA"/>
          </a:p>
        </p:txBody>
      </p:sp>
      <p:sp>
        <p:nvSpPr>
          <p:cNvPr id="5" name="Footer Placeholder 2"/>
          <p:cNvSpPr>
            <a:spLocks noGrp="1"/>
          </p:cNvSpPr>
          <p:nvPr>
            <p:ph type="ftr" sz="quarter" idx="11"/>
          </p:nvPr>
        </p:nvSpPr>
        <p:spPr/>
        <p:txBody>
          <a:bodyPr/>
          <a:lstStyle>
            <a:lvl1pPr>
              <a:defRPr/>
            </a:lvl1pPr>
          </a:lstStyle>
          <a:p>
            <a:pPr>
              <a:defRPr/>
            </a:pPr>
            <a:endParaRPr lang="fr-CA"/>
          </a:p>
        </p:txBody>
      </p:sp>
      <p:sp>
        <p:nvSpPr>
          <p:cNvPr id="6" name="Slide Number Placeholder 22"/>
          <p:cNvSpPr>
            <a:spLocks noGrp="1"/>
          </p:cNvSpPr>
          <p:nvPr>
            <p:ph type="sldNum" sz="quarter" idx="12"/>
          </p:nvPr>
        </p:nvSpPr>
        <p:spPr/>
        <p:txBody>
          <a:bodyPr/>
          <a:lstStyle>
            <a:lvl1pPr>
              <a:defRPr/>
            </a:lvl1pPr>
          </a:lstStyle>
          <a:p>
            <a:pPr>
              <a:defRPr/>
            </a:pPr>
            <a:fld id="{508658C1-6BC9-48CD-980C-C581A5E18FCB}" type="slidenum">
              <a:rPr lang="fr-CA"/>
              <a:pPr>
                <a:defRPr/>
              </a:pPr>
              <a:t>‹#›</a:t>
            </a:fld>
            <a:endParaRPr lang="fr-CA"/>
          </a:p>
        </p:txBody>
      </p:sp>
    </p:spTree>
    <p:extLst>
      <p:ext uri="{BB962C8B-B14F-4D97-AF65-F5344CB8AC3E}">
        <p14:creationId xmlns:p14="http://schemas.microsoft.com/office/powerpoint/2010/main" val="7327311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381000"/>
            <a:ext cx="190500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381000"/>
            <a:ext cx="62484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3"/>
          <p:cNvSpPr>
            <a:spLocks noGrp="1"/>
          </p:cNvSpPr>
          <p:nvPr>
            <p:ph type="dt" sz="half" idx="10"/>
          </p:nvPr>
        </p:nvSpPr>
        <p:spPr/>
        <p:txBody>
          <a:bodyPr/>
          <a:lstStyle>
            <a:lvl1pPr>
              <a:defRPr/>
            </a:lvl1pPr>
          </a:lstStyle>
          <a:p>
            <a:pPr>
              <a:defRPr/>
            </a:pPr>
            <a:fld id="{4DF1D932-6D04-4E9E-B08D-34CD63E66D38}" type="datetimeFigureOut">
              <a:rPr lang="fr-FR"/>
              <a:pPr>
                <a:defRPr/>
              </a:pPr>
              <a:t>21/03/2020</a:t>
            </a:fld>
            <a:endParaRPr lang="fr-CA"/>
          </a:p>
        </p:txBody>
      </p:sp>
      <p:sp>
        <p:nvSpPr>
          <p:cNvPr id="5" name="Footer Placeholder 2"/>
          <p:cNvSpPr>
            <a:spLocks noGrp="1"/>
          </p:cNvSpPr>
          <p:nvPr>
            <p:ph type="ftr" sz="quarter" idx="11"/>
          </p:nvPr>
        </p:nvSpPr>
        <p:spPr/>
        <p:txBody>
          <a:bodyPr/>
          <a:lstStyle>
            <a:lvl1pPr>
              <a:defRPr/>
            </a:lvl1pPr>
          </a:lstStyle>
          <a:p>
            <a:pPr>
              <a:defRPr/>
            </a:pPr>
            <a:endParaRPr lang="fr-CA"/>
          </a:p>
        </p:txBody>
      </p:sp>
      <p:sp>
        <p:nvSpPr>
          <p:cNvPr id="6" name="Slide Number Placeholder 22"/>
          <p:cNvSpPr>
            <a:spLocks noGrp="1"/>
          </p:cNvSpPr>
          <p:nvPr>
            <p:ph type="sldNum" sz="quarter" idx="12"/>
          </p:nvPr>
        </p:nvSpPr>
        <p:spPr/>
        <p:txBody>
          <a:bodyPr/>
          <a:lstStyle>
            <a:lvl1pPr>
              <a:defRPr/>
            </a:lvl1pPr>
          </a:lstStyle>
          <a:p>
            <a:pPr>
              <a:defRPr/>
            </a:pPr>
            <a:fld id="{4BD404CB-CD08-422E-B8BC-698A8B26D0A7}" type="slidenum">
              <a:rPr lang="fr-CA"/>
              <a:pPr>
                <a:defRPr/>
              </a:pPr>
              <a:t>‹#›</a:t>
            </a:fld>
            <a:endParaRPr lang="fr-CA"/>
          </a:p>
        </p:txBody>
      </p:sp>
    </p:spTree>
    <p:extLst>
      <p:ext uri="{BB962C8B-B14F-4D97-AF65-F5344CB8AC3E}">
        <p14:creationId xmlns:p14="http://schemas.microsoft.com/office/powerpoint/2010/main" val="24529142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1399032"/>
          </a:xfrm>
        </p:spPr>
        <p:txBody>
          <a:bodyPr/>
          <a:lstStyle/>
          <a:p>
            <a:r>
              <a:rPr lang="en-US" smtClean="0"/>
              <a:t>Click to edit Master title style</a:t>
            </a:r>
            <a:endParaRPr lang="en-US"/>
          </a:p>
        </p:txBody>
      </p:sp>
      <p:sp>
        <p:nvSpPr>
          <p:cNvPr id="3" name="Content Placeholder 2"/>
          <p:cNvSpPr>
            <a:spLocks noGrp="1"/>
          </p:cNvSpPr>
          <p:nvPr>
            <p:ph idx="1"/>
          </p:nvPr>
        </p:nvSpPr>
        <p:spPr>
          <a:xfrm>
            <a:off x="457200" y="1882808"/>
            <a:ext cx="822960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791075" y="6480175"/>
            <a:ext cx="2133600" cy="301625"/>
          </a:xfrm>
        </p:spPr>
        <p:txBody>
          <a:bodyPr/>
          <a:lstStyle>
            <a:lvl1pPr>
              <a:defRPr/>
            </a:lvl1pPr>
          </a:lstStyle>
          <a:p>
            <a:pPr>
              <a:defRPr/>
            </a:pPr>
            <a:fld id="{6E0AAFEB-1C13-4884-BD55-513C0EFD869B}" type="datetimeFigureOut">
              <a:rPr lang="fr-FR"/>
              <a:pPr>
                <a:defRPr/>
              </a:pPr>
              <a:t>21/03/2020</a:t>
            </a:fld>
            <a:endParaRPr lang="fr-CA"/>
          </a:p>
        </p:txBody>
      </p:sp>
      <p:sp>
        <p:nvSpPr>
          <p:cNvPr id="5" name="Footer Placeholder 4"/>
          <p:cNvSpPr>
            <a:spLocks noGrp="1"/>
          </p:cNvSpPr>
          <p:nvPr>
            <p:ph type="ftr" sz="quarter" idx="11"/>
          </p:nvPr>
        </p:nvSpPr>
        <p:spPr>
          <a:xfrm>
            <a:off x="457200" y="6481763"/>
            <a:ext cx="4259263" cy="300037"/>
          </a:xfrm>
        </p:spPr>
        <p:txBody>
          <a:bodyPr/>
          <a:lstStyle>
            <a:lvl1pPr>
              <a:defRPr/>
            </a:lvl1pPr>
          </a:lstStyle>
          <a:p>
            <a:pPr>
              <a:defRPr/>
            </a:pPr>
            <a:endParaRPr lang="fr-CA"/>
          </a:p>
        </p:txBody>
      </p:sp>
      <p:sp>
        <p:nvSpPr>
          <p:cNvPr id="6" name="Slide Number Placeholder 5"/>
          <p:cNvSpPr>
            <a:spLocks noGrp="1"/>
          </p:cNvSpPr>
          <p:nvPr>
            <p:ph type="sldNum" sz="quarter" idx="12"/>
          </p:nvPr>
        </p:nvSpPr>
        <p:spPr/>
        <p:txBody>
          <a:bodyPr/>
          <a:lstStyle>
            <a:lvl1pPr>
              <a:defRPr/>
            </a:lvl1pPr>
          </a:lstStyle>
          <a:p>
            <a:pPr>
              <a:defRPr/>
            </a:pPr>
            <a:fld id="{78827857-6B38-4301-9A31-AFF8C3B144E8}" type="slidenum">
              <a:rPr lang="fr-CA"/>
              <a:pPr>
                <a:defRPr/>
              </a:pPr>
              <a:t>‹#›</a:t>
            </a:fld>
            <a:endParaRPr lang="fr-CA"/>
          </a:p>
        </p:txBody>
      </p:sp>
    </p:spTree>
    <p:extLst>
      <p:ext uri="{BB962C8B-B14F-4D97-AF65-F5344CB8AC3E}">
        <p14:creationId xmlns:p14="http://schemas.microsoft.com/office/powerpoint/2010/main" val="6115885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1"/>
      </p:bgRef>
    </p:bg>
    <p:spTree>
      <p:nvGrpSpPr>
        <p:cNvPr id="1" name=""/>
        <p:cNvGrpSpPr/>
        <p:nvPr/>
      </p:nvGrpSpPr>
      <p:grpSpPr>
        <a:xfrm>
          <a:off x="0" y="0"/>
          <a:ext cx="0" cy="0"/>
          <a:chOff x="0" y="0"/>
          <a:chExt cx="0" cy="0"/>
        </a:xfrm>
      </p:grpSpPr>
      <p:sp>
        <p:nvSpPr>
          <p:cNvPr id="4" name="Right Triangle 3"/>
          <p:cNvSpPr/>
          <p:nvPr/>
        </p:nvSpPr>
        <p:spPr>
          <a:xfrm flipV="1">
            <a:off x="6350" y="6350"/>
            <a:ext cx="9131300" cy="6837363"/>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5" name="Isosceles Triangle 4"/>
          <p:cNvSpPr/>
          <p:nvPr/>
        </p:nvSpPr>
        <p:spPr>
          <a:xfrm rot="5400000" flipV="1">
            <a:off x="7553325" y="309563"/>
            <a:ext cx="1893888" cy="1293812"/>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cxnSp>
        <p:nvCxnSpPr>
          <p:cNvPr id="6" name="Straight Connector 5"/>
          <p:cNvCxnSpPr/>
          <p:nvPr/>
        </p:nvCxnSpPr>
        <p:spPr>
          <a:xfrm rot="10800000">
            <a:off x="6469063" y="9525"/>
            <a:ext cx="2673350" cy="1900238"/>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7" name="Straight Connector 6"/>
          <p:cNvCxnSpPr/>
          <p:nvPr/>
        </p:nvCxnSpPr>
        <p:spPr>
          <a:xfrm flipV="1">
            <a:off x="0" y="6350"/>
            <a:ext cx="9137650" cy="6845300"/>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381000" y="271464"/>
            <a:ext cx="7239000" cy="1362075"/>
          </a:xfrm>
        </p:spPr>
        <p:txBody>
          <a:bodyPr/>
          <a:lstStyle>
            <a:lvl1pPr marL="0" algn="l">
              <a:buNone/>
              <a:defRPr sz="3600" b="1" cap="none" baseline="0"/>
            </a:lvl1pPr>
          </a:lstStyle>
          <a:p>
            <a:r>
              <a:rPr lang="en-US" smtClean="0"/>
              <a:t>Click to edit Master title style</a:t>
            </a:r>
            <a:endParaRPr lang="en-US"/>
          </a:p>
        </p:txBody>
      </p:sp>
      <p:sp>
        <p:nvSpPr>
          <p:cNvPr id="3" name="Text Placeholder 2"/>
          <p:cNvSpPr>
            <a:spLocks noGrp="1"/>
          </p:cNvSpPr>
          <p:nvPr>
            <p:ph type="body" idx="1"/>
          </p:nvPr>
        </p:nvSpPr>
        <p:spPr>
          <a:xfrm>
            <a:off x="381000" y="1633536"/>
            <a:ext cx="3886200" cy="2286000"/>
          </a:xfrm>
        </p:spPr>
        <p:txBody>
          <a:bodyPr/>
          <a:lstStyle>
            <a:lvl1pPr marL="54864" indent="0" algn="l">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8" name="Date Placeholder 3"/>
          <p:cNvSpPr>
            <a:spLocks noGrp="1"/>
          </p:cNvSpPr>
          <p:nvPr>
            <p:ph type="dt" sz="half" idx="10"/>
          </p:nvPr>
        </p:nvSpPr>
        <p:spPr>
          <a:xfrm>
            <a:off x="6956425" y="6477000"/>
            <a:ext cx="2133600" cy="304800"/>
          </a:xfrm>
        </p:spPr>
        <p:txBody>
          <a:bodyPr/>
          <a:lstStyle>
            <a:lvl1pPr>
              <a:defRPr/>
            </a:lvl1pPr>
          </a:lstStyle>
          <a:p>
            <a:pPr>
              <a:defRPr/>
            </a:pPr>
            <a:fld id="{DD08736E-4BBC-42D3-9FCD-FC75D522110A}" type="datetimeFigureOut">
              <a:rPr lang="fr-FR"/>
              <a:pPr>
                <a:defRPr/>
              </a:pPr>
              <a:t>21/03/2020</a:t>
            </a:fld>
            <a:endParaRPr lang="fr-CA"/>
          </a:p>
        </p:txBody>
      </p:sp>
      <p:sp>
        <p:nvSpPr>
          <p:cNvPr id="9" name="Footer Placeholder 4"/>
          <p:cNvSpPr>
            <a:spLocks noGrp="1"/>
          </p:cNvSpPr>
          <p:nvPr>
            <p:ph type="ftr" sz="quarter" idx="11"/>
          </p:nvPr>
        </p:nvSpPr>
        <p:spPr>
          <a:xfrm>
            <a:off x="2619375" y="6481763"/>
            <a:ext cx="4260850" cy="300037"/>
          </a:xfrm>
        </p:spPr>
        <p:txBody>
          <a:bodyPr/>
          <a:lstStyle>
            <a:lvl1pPr>
              <a:defRPr/>
            </a:lvl1pPr>
          </a:lstStyle>
          <a:p>
            <a:pPr>
              <a:defRPr/>
            </a:pPr>
            <a:endParaRPr lang="fr-CA"/>
          </a:p>
        </p:txBody>
      </p:sp>
      <p:sp>
        <p:nvSpPr>
          <p:cNvPr id="10" name="Slide Number Placeholder 5"/>
          <p:cNvSpPr>
            <a:spLocks noGrp="1"/>
          </p:cNvSpPr>
          <p:nvPr>
            <p:ph type="sldNum" sz="quarter" idx="12"/>
          </p:nvPr>
        </p:nvSpPr>
        <p:spPr>
          <a:xfrm>
            <a:off x="8450263" y="809625"/>
            <a:ext cx="503237" cy="300038"/>
          </a:xfrm>
        </p:spPr>
        <p:txBody>
          <a:bodyPr/>
          <a:lstStyle>
            <a:lvl1pPr>
              <a:defRPr/>
            </a:lvl1pPr>
          </a:lstStyle>
          <a:p>
            <a:pPr>
              <a:defRPr/>
            </a:pPr>
            <a:fld id="{C8DC4778-3686-4400-8456-B3F7A3FD257E}" type="slidenum">
              <a:rPr lang="fr-CA"/>
              <a:pPr>
                <a:defRPr/>
              </a:pPr>
              <a:t>‹#›</a:t>
            </a:fld>
            <a:endParaRPr lang="fr-CA"/>
          </a:p>
        </p:txBody>
      </p:sp>
    </p:spTree>
    <p:extLst>
      <p:ext uri="{BB962C8B-B14F-4D97-AF65-F5344CB8AC3E}">
        <p14:creationId xmlns:p14="http://schemas.microsoft.com/office/powerpoint/2010/main" val="317601306"/>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lgn="l">
              <a:defRPr/>
            </a:lvl1pPr>
          </a:lstStyle>
          <a:p>
            <a:r>
              <a:rPr lang="en-US" smtClean="0"/>
              <a:t>Click to edit Master title style</a:t>
            </a:r>
            <a:endParaRPr lang="en-US"/>
          </a:p>
        </p:txBody>
      </p:sp>
      <p:sp>
        <p:nvSpPr>
          <p:cNvPr id="3" name="Content Placeholder 2"/>
          <p:cNvSpPr>
            <a:spLocks noGrp="1"/>
          </p:cNvSpPr>
          <p:nvPr>
            <p:ph sz="half" idx="1"/>
          </p:nvPr>
        </p:nvSpPr>
        <p:spPr>
          <a:xfrm>
            <a:off x="457200" y="1722437"/>
            <a:ext cx="4038600" cy="4525963"/>
          </a:xfrm>
        </p:spPr>
        <p:txBody>
          <a:bodyPr/>
          <a:lstStyle>
            <a:lvl1pPr>
              <a:defRPr sz="260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722437"/>
            <a:ext cx="4038600" cy="4525963"/>
          </a:xfrm>
        </p:spPr>
        <p:txBody>
          <a:bodyPr/>
          <a:lstStyle>
            <a:lvl1pPr>
              <a:defRPr sz="260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pPr>
              <a:defRPr/>
            </a:pPr>
            <a:fld id="{05F3CB46-8879-48D8-B93E-02444927043A}" type="datetimeFigureOut">
              <a:rPr lang="fr-FR"/>
              <a:pPr>
                <a:defRPr/>
              </a:pPr>
              <a:t>21/03/2020</a:t>
            </a:fld>
            <a:endParaRPr lang="fr-CA"/>
          </a:p>
        </p:txBody>
      </p:sp>
      <p:sp>
        <p:nvSpPr>
          <p:cNvPr id="6" name="Footer Placeholder 5"/>
          <p:cNvSpPr>
            <a:spLocks noGrp="1"/>
          </p:cNvSpPr>
          <p:nvPr>
            <p:ph type="ftr" sz="quarter" idx="11"/>
          </p:nvPr>
        </p:nvSpPr>
        <p:spPr/>
        <p:txBody>
          <a:bodyPr/>
          <a:lstStyle>
            <a:lvl1pPr>
              <a:defRPr/>
            </a:lvl1pPr>
          </a:lstStyle>
          <a:p>
            <a:pPr>
              <a:defRPr/>
            </a:pPr>
            <a:endParaRPr lang="fr-CA"/>
          </a:p>
        </p:txBody>
      </p:sp>
      <p:sp>
        <p:nvSpPr>
          <p:cNvPr id="7" name="Slide Number Placeholder 6"/>
          <p:cNvSpPr>
            <a:spLocks noGrp="1"/>
          </p:cNvSpPr>
          <p:nvPr>
            <p:ph type="sldNum" sz="quarter" idx="12"/>
          </p:nvPr>
        </p:nvSpPr>
        <p:spPr/>
        <p:txBody>
          <a:bodyPr/>
          <a:lstStyle>
            <a:lvl1pPr>
              <a:defRPr/>
            </a:lvl1pPr>
          </a:lstStyle>
          <a:p>
            <a:pPr>
              <a:defRPr/>
            </a:pPr>
            <a:fld id="{26175ACD-B9EC-475E-A19C-23C611B35460}" type="slidenum">
              <a:rPr lang="fr-CA"/>
              <a:pPr>
                <a:defRPr/>
              </a:pPr>
              <a:t>‹#›</a:t>
            </a:fld>
            <a:endParaRPr lang="fr-CA"/>
          </a:p>
        </p:txBody>
      </p:sp>
    </p:spTree>
    <p:extLst>
      <p:ext uri="{BB962C8B-B14F-4D97-AF65-F5344CB8AC3E}">
        <p14:creationId xmlns:p14="http://schemas.microsoft.com/office/powerpoint/2010/main" val="19444070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48198" y="290732"/>
            <a:ext cx="1066800" cy="6153912"/>
          </a:xfrm>
        </p:spPr>
        <p:txBody>
          <a:bodyPr vert="vert270" anchor="b"/>
          <a:lstStyle>
            <a:lvl1pPr marL="0" algn="ctr">
              <a:defRPr sz="3300" b="1">
                <a:ln w="6350">
                  <a:solidFill>
                    <a:schemeClr val="tx1"/>
                  </a:solidFill>
                </a:ln>
                <a:solidFill>
                  <a:schemeClr val="tx1"/>
                </a:solidFill>
              </a:defRPr>
            </a:lvl1pPr>
          </a:lstStyle>
          <a:p>
            <a:r>
              <a:rPr lang="en-US" smtClean="0"/>
              <a:t>Click to edit Master title style</a:t>
            </a:r>
            <a:endParaRPr lang="en-US"/>
          </a:p>
        </p:txBody>
      </p:sp>
      <p:sp>
        <p:nvSpPr>
          <p:cNvPr id="3" name="Text Placeholder 2"/>
          <p:cNvSpPr>
            <a:spLocks noGrp="1"/>
          </p:cNvSpPr>
          <p:nvPr>
            <p:ph type="body" idx="1"/>
          </p:nvPr>
        </p:nvSpPr>
        <p:spPr>
          <a:xfrm>
            <a:off x="1365006" y="290732"/>
            <a:ext cx="581024"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4" name="Text Placeholder 3"/>
          <p:cNvSpPr>
            <a:spLocks noGrp="1"/>
          </p:cNvSpPr>
          <p:nvPr>
            <p:ph type="body" sz="half" idx="3"/>
          </p:nvPr>
        </p:nvSpPr>
        <p:spPr>
          <a:xfrm>
            <a:off x="1365006" y="3427124"/>
            <a:ext cx="581024"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5" name="Content Placeholder 4"/>
          <p:cNvSpPr>
            <a:spLocks noGrp="1"/>
          </p:cNvSpPr>
          <p:nvPr>
            <p:ph sz="quarter" idx="2"/>
          </p:nvPr>
        </p:nvSpPr>
        <p:spPr>
          <a:xfrm>
            <a:off x="2022230" y="290732"/>
            <a:ext cx="6858000" cy="3017520"/>
          </a:xfrm>
        </p:spPr>
        <p:txBody>
          <a:bodyPr/>
          <a:lstStyle>
            <a:lvl1pPr algn="l">
              <a:defRPr sz="2400"/>
            </a:lvl1pPr>
            <a:lvl2pPr algn="l">
              <a:defRPr sz="2000"/>
            </a:lvl2pPr>
            <a:lvl3pPr algn="l">
              <a:defRPr sz="1800"/>
            </a:lvl3pPr>
            <a:lvl4pPr algn="l">
              <a:defRPr sz="1600"/>
            </a:lvl4pPr>
            <a:lvl5pPr algn="l">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2022230" y="3427124"/>
            <a:ext cx="6858000" cy="3017520"/>
          </a:xfrm>
        </p:spPr>
        <p:txBody>
          <a:bodyPr/>
          <a:lstStyle>
            <a:lvl1pPr>
              <a:defRPr sz="24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4791075" y="6481763"/>
            <a:ext cx="2130425" cy="301625"/>
          </a:xfrm>
        </p:spPr>
        <p:txBody>
          <a:bodyPr/>
          <a:lstStyle>
            <a:lvl1pPr>
              <a:defRPr/>
            </a:lvl1pPr>
          </a:lstStyle>
          <a:p>
            <a:pPr>
              <a:defRPr/>
            </a:pPr>
            <a:fld id="{2B4B9795-2354-4E6A-B2BB-86902078E9CD}" type="datetimeFigureOut">
              <a:rPr lang="fr-FR"/>
              <a:pPr>
                <a:defRPr/>
              </a:pPr>
              <a:t>21/03/2020</a:t>
            </a:fld>
            <a:endParaRPr lang="fr-CA"/>
          </a:p>
        </p:txBody>
      </p:sp>
      <p:sp>
        <p:nvSpPr>
          <p:cNvPr id="8" name="Footer Placeholder 7"/>
          <p:cNvSpPr>
            <a:spLocks noGrp="1"/>
          </p:cNvSpPr>
          <p:nvPr>
            <p:ph type="ftr" sz="quarter" idx="11"/>
          </p:nvPr>
        </p:nvSpPr>
        <p:spPr>
          <a:xfrm>
            <a:off x="457200" y="6481763"/>
            <a:ext cx="4260850" cy="301625"/>
          </a:xfrm>
        </p:spPr>
        <p:txBody>
          <a:bodyPr/>
          <a:lstStyle>
            <a:lvl1pPr>
              <a:defRPr/>
            </a:lvl1pPr>
          </a:lstStyle>
          <a:p>
            <a:pPr>
              <a:defRPr/>
            </a:pPr>
            <a:endParaRPr lang="fr-CA"/>
          </a:p>
        </p:txBody>
      </p:sp>
      <p:sp>
        <p:nvSpPr>
          <p:cNvPr id="9" name="Slide Number Placeholder 8"/>
          <p:cNvSpPr>
            <a:spLocks noGrp="1"/>
          </p:cNvSpPr>
          <p:nvPr>
            <p:ph type="sldNum" sz="quarter" idx="12"/>
          </p:nvPr>
        </p:nvSpPr>
        <p:spPr>
          <a:xfrm>
            <a:off x="7589838" y="6483350"/>
            <a:ext cx="503237" cy="301625"/>
          </a:xfrm>
        </p:spPr>
        <p:txBody>
          <a:bodyPr/>
          <a:lstStyle>
            <a:lvl1pPr algn="ctr">
              <a:defRPr smtClean="0"/>
            </a:lvl1pPr>
          </a:lstStyle>
          <a:p>
            <a:pPr>
              <a:defRPr/>
            </a:pPr>
            <a:fld id="{D8D2E2C0-F801-4C1E-BBEA-B567AFFA9002}" type="slidenum">
              <a:rPr lang="fr-CA"/>
              <a:pPr>
                <a:defRPr/>
              </a:pPr>
              <a:t>‹#›</a:t>
            </a:fld>
            <a:endParaRPr lang="fr-CA"/>
          </a:p>
        </p:txBody>
      </p:sp>
    </p:spTree>
    <p:extLst>
      <p:ext uri="{BB962C8B-B14F-4D97-AF65-F5344CB8AC3E}">
        <p14:creationId xmlns:p14="http://schemas.microsoft.com/office/powerpoint/2010/main" val="3018443653"/>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a:lvl1pPr>
          </a:lstStyle>
          <a:p>
            <a:r>
              <a:rPr lang="en-US" smtClean="0"/>
              <a:t>Click to edit Master title style</a:t>
            </a:r>
            <a:endParaRPr lang="en-US"/>
          </a:p>
        </p:txBody>
      </p:sp>
      <p:sp>
        <p:nvSpPr>
          <p:cNvPr id="3" name="Date Placeholder 13"/>
          <p:cNvSpPr>
            <a:spLocks noGrp="1"/>
          </p:cNvSpPr>
          <p:nvPr>
            <p:ph type="dt" sz="half" idx="10"/>
          </p:nvPr>
        </p:nvSpPr>
        <p:spPr/>
        <p:txBody>
          <a:bodyPr/>
          <a:lstStyle>
            <a:lvl1pPr>
              <a:defRPr/>
            </a:lvl1pPr>
          </a:lstStyle>
          <a:p>
            <a:pPr>
              <a:defRPr/>
            </a:pPr>
            <a:fld id="{91045A91-4CAF-4ABA-A056-7C39F7583E05}" type="datetimeFigureOut">
              <a:rPr lang="fr-FR"/>
              <a:pPr>
                <a:defRPr/>
              </a:pPr>
              <a:t>21/03/2020</a:t>
            </a:fld>
            <a:endParaRPr lang="fr-CA"/>
          </a:p>
        </p:txBody>
      </p:sp>
      <p:sp>
        <p:nvSpPr>
          <p:cNvPr id="4" name="Footer Placeholder 2"/>
          <p:cNvSpPr>
            <a:spLocks noGrp="1"/>
          </p:cNvSpPr>
          <p:nvPr>
            <p:ph type="ftr" sz="quarter" idx="11"/>
          </p:nvPr>
        </p:nvSpPr>
        <p:spPr/>
        <p:txBody>
          <a:bodyPr/>
          <a:lstStyle>
            <a:lvl1pPr>
              <a:defRPr/>
            </a:lvl1pPr>
          </a:lstStyle>
          <a:p>
            <a:pPr>
              <a:defRPr/>
            </a:pPr>
            <a:endParaRPr lang="fr-CA"/>
          </a:p>
        </p:txBody>
      </p:sp>
      <p:sp>
        <p:nvSpPr>
          <p:cNvPr id="5" name="Slide Number Placeholder 22"/>
          <p:cNvSpPr>
            <a:spLocks noGrp="1"/>
          </p:cNvSpPr>
          <p:nvPr>
            <p:ph type="sldNum" sz="quarter" idx="12"/>
          </p:nvPr>
        </p:nvSpPr>
        <p:spPr/>
        <p:txBody>
          <a:bodyPr/>
          <a:lstStyle>
            <a:lvl1pPr>
              <a:defRPr/>
            </a:lvl1pPr>
          </a:lstStyle>
          <a:p>
            <a:pPr>
              <a:defRPr/>
            </a:pPr>
            <a:fld id="{1968A067-E5FF-42BE-9582-6E7FF42B9E94}" type="slidenum">
              <a:rPr lang="fr-CA"/>
              <a:pPr>
                <a:defRPr/>
              </a:pPr>
              <a:t>‹#›</a:t>
            </a:fld>
            <a:endParaRPr lang="fr-CA"/>
          </a:p>
        </p:txBody>
      </p:sp>
    </p:spTree>
    <p:extLst>
      <p:ext uri="{BB962C8B-B14F-4D97-AF65-F5344CB8AC3E}">
        <p14:creationId xmlns:p14="http://schemas.microsoft.com/office/powerpoint/2010/main" val="23981278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3"/>
          <p:cNvSpPr>
            <a:spLocks noGrp="1"/>
          </p:cNvSpPr>
          <p:nvPr>
            <p:ph type="dt" sz="half" idx="10"/>
          </p:nvPr>
        </p:nvSpPr>
        <p:spPr/>
        <p:txBody>
          <a:bodyPr/>
          <a:lstStyle>
            <a:lvl1pPr>
              <a:defRPr/>
            </a:lvl1pPr>
          </a:lstStyle>
          <a:p>
            <a:pPr>
              <a:defRPr/>
            </a:pPr>
            <a:fld id="{E5C90FD0-910E-49B5-A976-971FE01275A0}" type="datetimeFigureOut">
              <a:rPr lang="fr-FR"/>
              <a:pPr>
                <a:defRPr/>
              </a:pPr>
              <a:t>21/03/2020</a:t>
            </a:fld>
            <a:endParaRPr lang="fr-CA"/>
          </a:p>
        </p:txBody>
      </p:sp>
      <p:sp>
        <p:nvSpPr>
          <p:cNvPr id="3" name="Footer Placeholder 2"/>
          <p:cNvSpPr>
            <a:spLocks noGrp="1"/>
          </p:cNvSpPr>
          <p:nvPr>
            <p:ph type="ftr" sz="quarter" idx="11"/>
          </p:nvPr>
        </p:nvSpPr>
        <p:spPr/>
        <p:txBody>
          <a:bodyPr/>
          <a:lstStyle>
            <a:lvl1pPr>
              <a:defRPr/>
            </a:lvl1pPr>
          </a:lstStyle>
          <a:p>
            <a:pPr>
              <a:defRPr/>
            </a:pPr>
            <a:endParaRPr lang="fr-CA"/>
          </a:p>
        </p:txBody>
      </p:sp>
      <p:sp>
        <p:nvSpPr>
          <p:cNvPr id="4" name="Slide Number Placeholder 22"/>
          <p:cNvSpPr>
            <a:spLocks noGrp="1"/>
          </p:cNvSpPr>
          <p:nvPr>
            <p:ph type="sldNum" sz="quarter" idx="12"/>
          </p:nvPr>
        </p:nvSpPr>
        <p:spPr/>
        <p:txBody>
          <a:bodyPr/>
          <a:lstStyle>
            <a:lvl1pPr>
              <a:defRPr/>
            </a:lvl1pPr>
          </a:lstStyle>
          <a:p>
            <a:pPr>
              <a:defRPr/>
            </a:pPr>
            <a:fld id="{D05A2EB1-E524-44C7-9BF9-8BC99A57AF05}" type="slidenum">
              <a:rPr lang="fr-CA"/>
              <a:pPr>
                <a:defRPr/>
              </a:pPr>
              <a:t>‹#›</a:t>
            </a:fld>
            <a:endParaRPr lang="fr-CA"/>
          </a:p>
        </p:txBody>
      </p:sp>
    </p:spTree>
    <p:extLst>
      <p:ext uri="{BB962C8B-B14F-4D97-AF65-F5344CB8AC3E}">
        <p14:creationId xmlns:p14="http://schemas.microsoft.com/office/powerpoint/2010/main" val="27065246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 y="367664"/>
            <a:ext cx="914400" cy="5943600"/>
          </a:xfrm>
        </p:spPr>
        <p:txBody>
          <a:bodyPr vert="vert270" anchor="b"/>
          <a:lstStyle>
            <a:lvl1pPr marL="0" marR="18288" algn="r">
              <a:spcBef>
                <a:spcPts val="0"/>
              </a:spcBef>
              <a:buNone/>
              <a:defRPr sz="2900" b="0" cap="all" baseline="0"/>
            </a:lvl1pPr>
          </a:lstStyle>
          <a:p>
            <a:r>
              <a:rPr lang="en-US" smtClean="0"/>
              <a:t>Click to edit Master title style</a:t>
            </a:r>
            <a:endParaRPr lang="en-US"/>
          </a:p>
        </p:txBody>
      </p:sp>
      <p:sp>
        <p:nvSpPr>
          <p:cNvPr id="3" name="Text Placeholder 2"/>
          <p:cNvSpPr>
            <a:spLocks noGrp="1"/>
          </p:cNvSpPr>
          <p:nvPr>
            <p:ph type="body" idx="2"/>
          </p:nvPr>
        </p:nvSpPr>
        <p:spPr>
          <a:xfrm>
            <a:off x="1135856" y="367664"/>
            <a:ext cx="2438400" cy="5943600"/>
          </a:xfrm>
        </p:spPr>
        <p:txBody>
          <a:bodyPr/>
          <a:lstStyle>
            <a:lvl1pPr marL="0" indent="0">
              <a:spcBef>
                <a:spcPts val="0"/>
              </a:spcBef>
              <a:buNone/>
              <a:defRPr sz="1400"/>
            </a:lvl1pPr>
            <a:lvl2pPr>
              <a:buNone/>
              <a:defRPr sz="1200"/>
            </a:lvl2pPr>
            <a:lvl3pPr>
              <a:buNone/>
              <a:defRPr sz="1000"/>
            </a:lvl3pPr>
            <a:lvl4pPr>
              <a:buNone/>
              <a:defRPr sz="900"/>
            </a:lvl4pPr>
            <a:lvl5pPr>
              <a:buNone/>
              <a:defRPr sz="900"/>
            </a:lvl5pPr>
          </a:lstStyle>
          <a:p>
            <a:pPr lvl="0"/>
            <a:r>
              <a:rPr lang="en-US" smtClean="0"/>
              <a:t>Click to edit Master text styles</a:t>
            </a:r>
          </a:p>
        </p:txBody>
      </p:sp>
      <p:sp>
        <p:nvSpPr>
          <p:cNvPr id="4" name="Content Placeholder 3"/>
          <p:cNvSpPr>
            <a:spLocks noGrp="1"/>
          </p:cNvSpPr>
          <p:nvPr>
            <p:ph sz="half" idx="1"/>
          </p:nvPr>
        </p:nvSpPr>
        <p:spPr>
          <a:xfrm>
            <a:off x="3651250" y="320040"/>
            <a:ext cx="5276088" cy="5989320"/>
          </a:xfrm>
        </p:spPr>
        <p:txBody>
          <a:bodyPr/>
          <a:lstStyle>
            <a:lvl1pPr>
              <a:spcBef>
                <a:spcPts val="0"/>
              </a:spcBef>
              <a:defRPr sz="3000"/>
            </a:lvl1pPr>
            <a:lvl2pPr>
              <a:defRPr sz="2600"/>
            </a:lvl2pPr>
            <a:lvl3pPr>
              <a:defRPr sz="2400"/>
            </a:lvl3pPr>
            <a:lvl4pPr>
              <a:defRPr sz="2000"/>
            </a:lvl4pPr>
            <a:lvl5pPr>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6278563" y="6556375"/>
            <a:ext cx="2133600" cy="301625"/>
          </a:xfrm>
        </p:spPr>
        <p:txBody>
          <a:bodyPr/>
          <a:lstStyle>
            <a:lvl1pPr>
              <a:defRPr sz="900" smtClean="0"/>
            </a:lvl1pPr>
          </a:lstStyle>
          <a:p>
            <a:pPr>
              <a:defRPr/>
            </a:pPr>
            <a:fld id="{C65946D7-5515-4CB5-812B-3FD9E2D6CB7D}" type="datetimeFigureOut">
              <a:rPr lang="fr-FR"/>
              <a:pPr>
                <a:defRPr/>
              </a:pPr>
              <a:t>21/03/2020</a:t>
            </a:fld>
            <a:endParaRPr lang="fr-CA"/>
          </a:p>
        </p:txBody>
      </p:sp>
      <p:sp>
        <p:nvSpPr>
          <p:cNvPr id="6" name="Footer Placeholder 5"/>
          <p:cNvSpPr>
            <a:spLocks noGrp="1"/>
          </p:cNvSpPr>
          <p:nvPr>
            <p:ph type="ftr" sz="quarter" idx="11"/>
          </p:nvPr>
        </p:nvSpPr>
        <p:spPr>
          <a:xfrm>
            <a:off x="1135063" y="6556375"/>
            <a:ext cx="5143500" cy="301625"/>
          </a:xfrm>
        </p:spPr>
        <p:txBody>
          <a:bodyPr/>
          <a:lstStyle>
            <a:lvl1pPr>
              <a:defRPr sz="900"/>
            </a:lvl1pPr>
          </a:lstStyle>
          <a:p>
            <a:pPr>
              <a:defRPr/>
            </a:pPr>
            <a:endParaRPr lang="fr-CA"/>
          </a:p>
        </p:txBody>
      </p:sp>
      <p:sp>
        <p:nvSpPr>
          <p:cNvPr id="7" name="Slide Number Placeholder 6"/>
          <p:cNvSpPr>
            <a:spLocks noGrp="1"/>
          </p:cNvSpPr>
          <p:nvPr>
            <p:ph type="sldNum" sz="quarter" idx="12"/>
          </p:nvPr>
        </p:nvSpPr>
        <p:spPr>
          <a:xfrm>
            <a:off x="8410575" y="6556375"/>
            <a:ext cx="503238" cy="301625"/>
          </a:xfrm>
        </p:spPr>
        <p:txBody>
          <a:bodyPr/>
          <a:lstStyle>
            <a:lvl1pPr>
              <a:defRPr sz="900" smtClean="0"/>
            </a:lvl1pPr>
          </a:lstStyle>
          <a:p>
            <a:pPr>
              <a:defRPr/>
            </a:pPr>
            <a:fld id="{B4F58760-A169-4FCA-BCAA-8DA7A3B8F3E8}" type="slidenum">
              <a:rPr lang="fr-CA"/>
              <a:pPr>
                <a:defRPr/>
              </a:pPr>
              <a:t>‹#›</a:t>
            </a:fld>
            <a:endParaRPr lang="fr-CA"/>
          </a:p>
        </p:txBody>
      </p:sp>
    </p:spTree>
    <p:extLst>
      <p:ext uri="{BB962C8B-B14F-4D97-AF65-F5344CB8AC3E}">
        <p14:creationId xmlns:p14="http://schemas.microsoft.com/office/powerpoint/2010/main" val="3581320342"/>
      </p:ext>
    </p:extLst>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19456" y="150896"/>
            <a:ext cx="914400" cy="6400800"/>
          </a:xfrm>
        </p:spPr>
        <p:txBody>
          <a:bodyPr vert="vert270" anchor="b"/>
          <a:lstStyle>
            <a:lvl1pPr marL="0" algn="l">
              <a:buNone/>
              <a:defRPr sz="3000" b="0" cap="all" baseline="0"/>
            </a:lvl1pPr>
          </a:lstStyle>
          <a:p>
            <a:r>
              <a:rPr lang="en-US" smtClean="0"/>
              <a:t>Click to edit Master title style</a:t>
            </a:r>
            <a:endParaRPr lang="en-US"/>
          </a:p>
        </p:txBody>
      </p:sp>
      <p:sp>
        <p:nvSpPr>
          <p:cNvPr id="3" name="Picture Placeholder 2"/>
          <p:cNvSpPr>
            <a:spLocks noGrp="1"/>
          </p:cNvSpPr>
          <p:nvPr>
            <p:ph type="pic" idx="1"/>
          </p:nvPr>
        </p:nvSpPr>
        <p:spPr>
          <a:xfrm>
            <a:off x="1138237" y="373966"/>
            <a:ext cx="7333488" cy="5486400"/>
          </a:xfrm>
          <a:solidFill>
            <a:schemeClr val="bg2">
              <a:shade val="50000"/>
            </a:schemeClr>
          </a:solidFill>
        </p:spPr>
        <p:txBody>
          <a:bodyPr>
            <a:normAutofit/>
          </a:bodyPr>
          <a:lstStyle>
            <a:lvl1pPr marL="0" indent="0">
              <a:buNone/>
              <a:defRPr sz="3200"/>
            </a:lvl1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143000" y="5867400"/>
            <a:ext cx="7333488" cy="685800"/>
          </a:xfrm>
          <a:solidFill>
            <a:schemeClr val="accent1">
              <a:alpha val="15000"/>
            </a:schemeClr>
          </a:solidFill>
          <a:ln>
            <a:solidFill>
              <a:schemeClr val="accent1"/>
            </a:solidFill>
            <a:miter lim="800000"/>
          </a:ln>
        </p:spPr>
        <p:txBody>
          <a:bodyPr/>
          <a:lstStyle>
            <a:lvl1pPr marL="0" indent="0">
              <a:spcBef>
                <a:spcPts val="0"/>
              </a:spcBef>
              <a:buNone/>
              <a:defRPr sz="1400"/>
            </a:lvl1pPr>
            <a:lvl2pPr>
              <a:defRPr sz="1200"/>
            </a:lvl2pPr>
            <a:lvl3pPr>
              <a:defRPr sz="1000"/>
            </a:lvl3pPr>
            <a:lvl4pPr>
              <a:defRPr sz="900"/>
            </a:lvl4pPr>
            <a:lvl5pPr>
              <a:defRPr sz="900"/>
            </a:lvl5pPr>
          </a:lstStyle>
          <a:p>
            <a:pPr lvl="0"/>
            <a:r>
              <a:rPr lang="en-US" smtClean="0"/>
              <a:t>Click to edit Master text styles</a:t>
            </a:r>
          </a:p>
        </p:txBody>
      </p:sp>
      <p:sp>
        <p:nvSpPr>
          <p:cNvPr id="5" name="Date Placeholder 4"/>
          <p:cNvSpPr>
            <a:spLocks noGrp="1"/>
          </p:cNvSpPr>
          <p:nvPr>
            <p:ph type="dt" sz="half" idx="10"/>
          </p:nvPr>
        </p:nvSpPr>
        <p:spPr>
          <a:xfrm>
            <a:off x="6108700" y="6556375"/>
            <a:ext cx="2101850" cy="301625"/>
          </a:xfrm>
        </p:spPr>
        <p:txBody>
          <a:bodyPr/>
          <a:lstStyle>
            <a:lvl1pPr>
              <a:defRPr sz="900" smtClean="0"/>
            </a:lvl1pPr>
          </a:lstStyle>
          <a:p>
            <a:pPr>
              <a:defRPr/>
            </a:pPr>
            <a:fld id="{8B4C62F1-13E4-4CEF-9375-A2B83347B37D}" type="datetimeFigureOut">
              <a:rPr lang="fr-FR"/>
              <a:pPr>
                <a:defRPr/>
              </a:pPr>
              <a:t>21/03/2020</a:t>
            </a:fld>
            <a:endParaRPr lang="fr-CA"/>
          </a:p>
        </p:txBody>
      </p:sp>
      <p:sp>
        <p:nvSpPr>
          <p:cNvPr id="6" name="Footer Placeholder 5"/>
          <p:cNvSpPr>
            <a:spLocks noGrp="1"/>
          </p:cNvSpPr>
          <p:nvPr>
            <p:ph type="ftr" sz="quarter" idx="11"/>
          </p:nvPr>
        </p:nvSpPr>
        <p:spPr>
          <a:xfrm>
            <a:off x="1169988" y="6557963"/>
            <a:ext cx="4948237" cy="301625"/>
          </a:xfrm>
        </p:spPr>
        <p:txBody>
          <a:bodyPr/>
          <a:lstStyle>
            <a:lvl1pPr>
              <a:defRPr sz="900"/>
            </a:lvl1pPr>
          </a:lstStyle>
          <a:p>
            <a:pPr>
              <a:defRPr/>
            </a:pPr>
            <a:endParaRPr lang="fr-CA"/>
          </a:p>
        </p:txBody>
      </p:sp>
      <p:sp>
        <p:nvSpPr>
          <p:cNvPr id="7" name="Slide Number Placeholder 6"/>
          <p:cNvSpPr>
            <a:spLocks noGrp="1"/>
          </p:cNvSpPr>
          <p:nvPr>
            <p:ph type="sldNum" sz="quarter" idx="12"/>
          </p:nvPr>
        </p:nvSpPr>
        <p:spPr>
          <a:xfrm>
            <a:off x="8216900" y="6556375"/>
            <a:ext cx="366713" cy="301625"/>
          </a:xfrm>
        </p:spPr>
        <p:txBody>
          <a:bodyPr/>
          <a:lstStyle>
            <a:lvl1pPr algn="ctr">
              <a:defRPr sz="900" smtClean="0"/>
            </a:lvl1pPr>
          </a:lstStyle>
          <a:p>
            <a:pPr>
              <a:defRPr/>
            </a:pPr>
            <a:fld id="{2A4CDB9C-0329-42A6-AC0E-4A8A9E7DE9D7}" type="slidenum">
              <a:rPr lang="fr-CA"/>
              <a:pPr>
                <a:defRPr/>
              </a:pPr>
              <a:t>‹#›</a:t>
            </a:fld>
            <a:endParaRPr lang="fr-CA"/>
          </a:p>
        </p:txBody>
      </p:sp>
    </p:spTree>
    <p:extLst>
      <p:ext uri="{BB962C8B-B14F-4D97-AF65-F5344CB8AC3E}">
        <p14:creationId xmlns:p14="http://schemas.microsoft.com/office/powerpoint/2010/main" val="1811952492"/>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11" name="Right Triangle 10"/>
          <p:cNvSpPr/>
          <p:nvPr/>
        </p:nvSpPr>
        <p:spPr>
          <a:xfrm>
            <a:off x="6350" y="14288"/>
            <a:ext cx="9131300" cy="6837362"/>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cxnSp>
        <p:nvCxnSpPr>
          <p:cNvPr id="8" name="Straight Connector 7"/>
          <p:cNvCxnSpPr/>
          <p:nvPr/>
        </p:nvCxnSpPr>
        <p:spPr>
          <a:xfrm>
            <a:off x="0" y="6350"/>
            <a:ext cx="9137650" cy="6845300"/>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rot="10800000" flipV="1">
            <a:off x="6469063" y="4948238"/>
            <a:ext cx="2673350" cy="1900237"/>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2" name="Title Placeholder 21"/>
          <p:cNvSpPr>
            <a:spLocks noGrp="1"/>
          </p:cNvSpPr>
          <p:nvPr>
            <p:ph type="title"/>
          </p:nvPr>
        </p:nvSpPr>
        <p:spPr>
          <a:xfrm>
            <a:off x="457200" y="268288"/>
            <a:ext cx="8229600" cy="1398587"/>
          </a:xfrm>
          <a:prstGeom prst="rect">
            <a:avLst/>
          </a:prstGeom>
        </p:spPr>
        <p:txBody>
          <a:bodyPr vert="horz" anchor="ctr">
            <a:normAutofit/>
          </a:bodyPr>
          <a:lstStyle/>
          <a:p>
            <a:r>
              <a:rPr lang="en-US" smtClean="0"/>
              <a:t>Click to edit Master title style</a:t>
            </a:r>
            <a:endParaRPr lang="en-US"/>
          </a:p>
        </p:txBody>
      </p:sp>
      <p:sp>
        <p:nvSpPr>
          <p:cNvPr id="1030" name="Text Placeholder 12"/>
          <p:cNvSpPr>
            <a:spLocks noGrp="1"/>
          </p:cNvSpPr>
          <p:nvPr>
            <p:ph type="body" idx="1"/>
          </p:nvPr>
        </p:nvSpPr>
        <p:spPr bwMode="auto">
          <a:xfrm>
            <a:off x="457200" y="1882775"/>
            <a:ext cx="82296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4" name="Date Placeholder 13"/>
          <p:cNvSpPr>
            <a:spLocks noGrp="1"/>
          </p:cNvSpPr>
          <p:nvPr>
            <p:ph type="dt" sz="half" idx="2"/>
          </p:nvPr>
        </p:nvSpPr>
        <p:spPr>
          <a:xfrm>
            <a:off x="4791075" y="6481763"/>
            <a:ext cx="2133600" cy="301625"/>
          </a:xfrm>
          <a:prstGeom prst="rect">
            <a:avLst/>
          </a:prstGeom>
        </p:spPr>
        <p:txBody>
          <a:bodyPr vert="horz" anchor="b"/>
          <a:lstStyle>
            <a:lvl1pPr algn="l" eaLnBrk="1" latinLnBrk="0" hangingPunct="1">
              <a:defRPr kumimoji="0" sz="1000" b="0" smtClean="0">
                <a:solidFill>
                  <a:schemeClr val="tx1"/>
                </a:solidFill>
              </a:defRPr>
            </a:lvl1pPr>
          </a:lstStyle>
          <a:p>
            <a:pPr>
              <a:defRPr/>
            </a:pPr>
            <a:fld id="{751CFA6E-6C1F-4010-8294-EBA8B61807F9}" type="datetimeFigureOut">
              <a:rPr lang="fr-FR"/>
              <a:pPr>
                <a:defRPr/>
              </a:pPr>
              <a:t>21/03/2020</a:t>
            </a:fld>
            <a:endParaRPr lang="fr-CA"/>
          </a:p>
        </p:txBody>
      </p:sp>
      <p:sp>
        <p:nvSpPr>
          <p:cNvPr id="3" name="Footer Placeholder 2"/>
          <p:cNvSpPr>
            <a:spLocks noGrp="1"/>
          </p:cNvSpPr>
          <p:nvPr>
            <p:ph type="ftr" sz="quarter" idx="3"/>
          </p:nvPr>
        </p:nvSpPr>
        <p:spPr>
          <a:xfrm>
            <a:off x="457200" y="6481763"/>
            <a:ext cx="4259263" cy="301625"/>
          </a:xfrm>
          <a:prstGeom prst="rect">
            <a:avLst/>
          </a:prstGeom>
        </p:spPr>
        <p:txBody>
          <a:bodyPr vert="horz" anchor="b"/>
          <a:lstStyle>
            <a:lvl1pPr algn="r" eaLnBrk="1" latinLnBrk="0" hangingPunct="1">
              <a:defRPr kumimoji="0" sz="1000">
                <a:solidFill>
                  <a:schemeClr val="tx1"/>
                </a:solidFill>
              </a:defRPr>
            </a:lvl1pPr>
          </a:lstStyle>
          <a:p>
            <a:pPr>
              <a:defRPr/>
            </a:pPr>
            <a:endParaRPr lang="fr-CA"/>
          </a:p>
        </p:txBody>
      </p:sp>
      <p:sp>
        <p:nvSpPr>
          <p:cNvPr id="23" name="Slide Number Placeholder 22"/>
          <p:cNvSpPr>
            <a:spLocks noGrp="1"/>
          </p:cNvSpPr>
          <p:nvPr>
            <p:ph type="sldNum" sz="quarter" idx="4"/>
          </p:nvPr>
        </p:nvSpPr>
        <p:spPr>
          <a:xfrm>
            <a:off x="7589838" y="6481763"/>
            <a:ext cx="503237" cy="301625"/>
          </a:xfrm>
          <a:prstGeom prst="rect">
            <a:avLst/>
          </a:prstGeom>
        </p:spPr>
        <p:txBody>
          <a:bodyPr vert="horz" anchor="b"/>
          <a:lstStyle>
            <a:lvl1pPr algn="ctr" eaLnBrk="1" latinLnBrk="0" hangingPunct="1">
              <a:defRPr kumimoji="0" sz="1200" smtClean="0">
                <a:solidFill>
                  <a:schemeClr val="tx1"/>
                </a:solidFill>
              </a:defRPr>
            </a:lvl1pPr>
          </a:lstStyle>
          <a:p>
            <a:pPr>
              <a:defRPr/>
            </a:pPr>
            <a:fld id="{B4E68EF5-4756-4DBB-B7E9-DD2B9F4E06B3}" type="slidenum">
              <a:rPr lang="fr-CA"/>
              <a:pPr>
                <a:defRPr/>
              </a:pPr>
              <a:t>‹#›</a:t>
            </a:fld>
            <a:endParaRPr lang="fr-CA"/>
          </a:p>
        </p:txBody>
      </p:sp>
    </p:spTree>
  </p:cSld>
  <p:clrMap bg1="dk1" tx1="lt1" bg2="dk2" tx2="lt2" accent1="accent1" accent2="accent2" accent3="accent3" accent4="accent4" accent5="accent5" accent6="accent6" hlink="hlink" folHlink="folHlink"/>
  <p:sldLayoutIdLst>
    <p:sldLayoutId id="2147483719" r:id="rId1"/>
    <p:sldLayoutId id="2147483720" r:id="rId2"/>
    <p:sldLayoutId id="2147483721" r:id="rId3"/>
    <p:sldLayoutId id="2147483722" r:id="rId4"/>
    <p:sldLayoutId id="2147483723" r:id="rId5"/>
    <p:sldLayoutId id="2147483715" r:id="rId6"/>
    <p:sldLayoutId id="2147483716" r:id="rId7"/>
    <p:sldLayoutId id="2147483724" r:id="rId8"/>
    <p:sldLayoutId id="2147483725" r:id="rId9"/>
    <p:sldLayoutId id="2147483717" r:id="rId10"/>
    <p:sldLayoutId id="2147483718" r:id="rId11"/>
  </p:sldLayoutIdLst>
  <p:txStyles>
    <p:titleStyle>
      <a:lvl1pPr marL="484188" indent="-484188" algn="l" rtl="0" fontAlgn="base">
        <a:spcBef>
          <a:spcPct val="0"/>
        </a:spcBef>
        <a:spcAft>
          <a:spcPct val="0"/>
        </a:spcAft>
        <a:defRPr sz="4200" kern="1200">
          <a:ln w="6350">
            <a:solidFill>
              <a:schemeClr val="accent1">
                <a:shade val="43000"/>
              </a:schemeClr>
            </a:solidFill>
          </a:ln>
          <a:solidFill>
            <a:srgbClr val="FF5C9C"/>
          </a:solidFill>
          <a:effectLst>
            <a:outerShdw blurRad="26000" dist="26000" dir="14500000" algn="tl" rotWithShape="0">
              <a:srgbClr val="000000">
                <a:alpha val="40000"/>
              </a:srgbClr>
            </a:outerShdw>
          </a:effectLst>
          <a:latin typeface="+mj-lt"/>
          <a:ea typeface="+mj-ea"/>
          <a:cs typeface="+mj-cs"/>
        </a:defRPr>
      </a:lvl1pPr>
      <a:lvl2pPr marL="484188" indent="-484188" algn="l" rtl="0" fontAlgn="base">
        <a:spcBef>
          <a:spcPct val="0"/>
        </a:spcBef>
        <a:spcAft>
          <a:spcPct val="0"/>
        </a:spcAft>
        <a:defRPr sz="4200">
          <a:solidFill>
            <a:srgbClr val="FF5C9C"/>
          </a:solidFill>
          <a:latin typeface="Century Gothic" pitchFamily="34" charset="0"/>
        </a:defRPr>
      </a:lvl2pPr>
      <a:lvl3pPr marL="484188" indent="-484188" algn="l" rtl="0" fontAlgn="base">
        <a:spcBef>
          <a:spcPct val="0"/>
        </a:spcBef>
        <a:spcAft>
          <a:spcPct val="0"/>
        </a:spcAft>
        <a:defRPr sz="4200">
          <a:solidFill>
            <a:srgbClr val="FF5C9C"/>
          </a:solidFill>
          <a:latin typeface="Century Gothic" pitchFamily="34" charset="0"/>
        </a:defRPr>
      </a:lvl3pPr>
      <a:lvl4pPr marL="484188" indent="-484188" algn="l" rtl="0" fontAlgn="base">
        <a:spcBef>
          <a:spcPct val="0"/>
        </a:spcBef>
        <a:spcAft>
          <a:spcPct val="0"/>
        </a:spcAft>
        <a:defRPr sz="4200">
          <a:solidFill>
            <a:srgbClr val="FF5C9C"/>
          </a:solidFill>
          <a:latin typeface="Century Gothic" pitchFamily="34" charset="0"/>
        </a:defRPr>
      </a:lvl4pPr>
      <a:lvl5pPr marL="484188" indent="-484188" algn="l" rtl="0" fontAlgn="base">
        <a:spcBef>
          <a:spcPct val="0"/>
        </a:spcBef>
        <a:spcAft>
          <a:spcPct val="0"/>
        </a:spcAft>
        <a:defRPr sz="4200">
          <a:solidFill>
            <a:srgbClr val="FF5C9C"/>
          </a:solidFill>
          <a:latin typeface="Century Gothic" pitchFamily="34" charset="0"/>
        </a:defRPr>
      </a:lvl5pPr>
      <a:lvl6pPr marL="941388" indent="-484188" algn="l" rtl="0" fontAlgn="base">
        <a:spcBef>
          <a:spcPct val="0"/>
        </a:spcBef>
        <a:spcAft>
          <a:spcPct val="0"/>
        </a:spcAft>
        <a:defRPr sz="4200">
          <a:solidFill>
            <a:srgbClr val="FF5C9C"/>
          </a:solidFill>
          <a:latin typeface="Century Gothic" pitchFamily="34" charset="0"/>
        </a:defRPr>
      </a:lvl6pPr>
      <a:lvl7pPr marL="1398588" indent="-484188" algn="l" rtl="0" fontAlgn="base">
        <a:spcBef>
          <a:spcPct val="0"/>
        </a:spcBef>
        <a:spcAft>
          <a:spcPct val="0"/>
        </a:spcAft>
        <a:defRPr sz="4200">
          <a:solidFill>
            <a:srgbClr val="FF5C9C"/>
          </a:solidFill>
          <a:latin typeface="Century Gothic" pitchFamily="34" charset="0"/>
        </a:defRPr>
      </a:lvl7pPr>
      <a:lvl8pPr marL="1855788" indent="-484188" algn="l" rtl="0" fontAlgn="base">
        <a:spcBef>
          <a:spcPct val="0"/>
        </a:spcBef>
        <a:spcAft>
          <a:spcPct val="0"/>
        </a:spcAft>
        <a:defRPr sz="4200">
          <a:solidFill>
            <a:srgbClr val="FF5C9C"/>
          </a:solidFill>
          <a:latin typeface="Century Gothic" pitchFamily="34" charset="0"/>
        </a:defRPr>
      </a:lvl8pPr>
      <a:lvl9pPr marL="2312988" indent="-484188" algn="l" rtl="0" fontAlgn="base">
        <a:spcBef>
          <a:spcPct val="0"/>
        </a:spcBef>
        <a:spcAft>
          <a:spcPct val="0"/>
        </a:spcAft>
        <a:defRPr sz="4200">
          <a:solidFill>
            <a:srgbClr val="FF5C9C"/>
          </a:solidFill>
          <a:latin typeface="Century Gothic" pitchFamily="34" charset="0"/>
        </a:defRPr>
      </a:lvl9pPr>
    </p:titleStyle>
    <p:bodyStyle>
      <a:lvl1pPr marL="447675" indent="-382588" algn="l" rtl="0" fontAlgn="base">
        <a:spcBef>
          <a:spcPct val="20000"/>
        </a:spcBef>
        <a:spcAft>
          <a:spcPct val="0"/>
        </a:spcAft>
        <a:buClr>
          <a:schemeClr val="accent1"/>
        </a:buClr>
        <a:buSzPct val="80000"/>
        <a:buFont typeface="Wingdings 2" pitchFamily="18" charset="2"/>
        <a:buChar char=""/>
        <a:defRPr sz="3000" kern="1200">
          <a:solidFill>
            <a:schemeClr val="tx1"/>
          </a:solidFill>
          <a:latin typeface="+mn-lt"/>
          <a:ea typeface="+mn-ea"/>
          <a:cs typeface="+mn-cs"/>
        </a:defRPr>
      </a:lvl1pPr>
      <a:lvl2pPr marL="822325" indent="-285750" algn="l" rtl="0" fontAlgn="base">
        <a:spcBef>
          <a:spcPct val="20000"/>
        </a:spcBef>
        <a:spcAft>
          <a:spcPct val="0"/>
        </a:spcAft>
        <a:buClr>
          <a:schemeClr val="accent1"/>
        </a:buClr>
        <a:buSzPct val="95000"/>
        <a:buFont typeface="Verdana" pitchFamily="34" charset="0"/>
        <a:buChar char="›"/>
        <a:defRPr sz="2600" kern="1200">
          <a:solidFill>
            <a:schemeClr val="tx1"/>
          </a:solidFill>
          <a:latin typeface="+mn-lt"/>
          <a:ea typeface="+mn-ea"/>
          <a:cs typeface="+mn-cs"/>
        </a:defRPr>
      </a:lvl2pPr>
      <a:lvl3pPr marL="1104900" indent="-228600" algn="l" rtl="0" fontAlgn="base">
        <a:spcBef>
          <a:spcPct val="20000"/>
        </a:spcBef>
        <a:spcAft>
          <a:spcPct val="0"/>
        </a:spcAft>
        <a:buClr>
          <a:schemeClr val="accent1"/>
        </a:buClr>
        <a:buFont typeface="Wingdings 2" pitchFamily="18" charset="2"/>
        <a:buChar char=""/>
        <a:defRPr sz="2400" kern="1200">
          <a:solidFill>
            <a:schemeClr val="tx1"/>
          </a:solidFill>
          <a:latin typeface="+mn-lt"/>
          <a:ea typeface="+mn-ea"/>
          <a:cs typeface="+mn-cs"/>
        </a:defRPr>
      </a:lvl3pPr>
      <a:lvl4pPr marL="1371600" indent="-209550" algn="l" rtl="0" fontAlgn="base">
        <a:spcBef>
          <a:spcPct val="20000"/>
        </a:spcBef>
        <a:spcAft>
          <a:spcPct val="0"/>
        </a:spcAft>
        <a:buClr>
          <a:schemeClr val="accent1"/>
        </a:buClr>
        <a:buFont typeface="Wingdings 2" pitchFamily="18" charset="2"/>
        <a:buChar char=""/>
        <a:defRPr sz="2000" kern="1200">
          <a:solidFill>
            <a:schemeClr val="tx1"/>
          </a:solidFill>
          <a:latin typeface="+mn-lt"/>
          <a:ea typeface="+mn-ea"/>
          <a:cs typeface="+mn-cs"/>
        </a:defRPr>
      </a:lvl4pPr>
      <a:lvl5pPr marL="1600200" indent="-209550" algn="l" rtl="0" fontAlgn="base">
        <a:spcBef>
          <a:spcPct val="20000"/>
        </a:spcBef>
        <a:spcAft>
          <a:spcPct val="0"/>
        </a:spcAft>
        <a:buClr>
          <a:srgbClr val="FF90B2"/>
        </a:buClr>
        <a:buFont typeface="Wingdings 2" pitchFamily="18" charset="2"/>
        <a:buChar char=""/>
        <a:defRPr sz="1900" kern="1200">
          <a:solidFill>
            <a:schemeClr val="tx1"/>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kumimoji="0"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hyperlink" Target="http://en.wikipedia.org/wiki/File:ARL_ODT.jpg"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hyperlink" Target="http://en.wikipedia.org/wiki/File:Cybercarpet_walk.jpg"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9.gi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idx="4294967295"/>
          </p:nvPr>
        </p:nvSpPr>
        <p:spPr>
          <a:xfrm>
            <a:off x="0" y="1844675"/>
            <a:ext cx="7772400" cy="1470025"/>
          </a:xfrm>
        </p:spPr>
        <p:txBody>
          <a:bodyPr/>
          <a:lstStyle/>
          <a:p>
            <a:pPr marL="484632" indent="0" fontAlgn="auto">
              <a:spcAft>
                <a:spcPts val="0"/>
              </a:spcAft>
              <a:defRPr/>
            </a:pPr>
            <a:r>
              <a:rPr lang="fr-CA" sz="3600" b="1" smtClean="0">
                <a:solidFill>
                  <a:srgbClr val="F2F2F2"/>
                </a:solidFill>
                <a:latin typeface="Georgia" pitchFamily="18" charset="0"/>
              </a:rPr>
              <a:t>Virtual Reality</a:t>
            </a:r>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6" presetClass="emph" presetSubtype="0" fill="hold" nodeType="clickEffect">
                                  <p:stCondLst>
                                    <p:cond delay="0"/>
                                  </p:stCondLst>
                                  <p:childTnLst>
                                    <p:animScale>
                                      <p:cBhvr>
                                        <p:cTn id="6" dur="2000" fill="hold"/>
                                        <p:tgtEl>
                                          <p:spTgt spid="2"/>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pPr marL="484632" indent="0" fontAlgn="auto">
              <a:spcAft>
                <a:spcPts val="0"/>
              </a:spcAft>
              <a:defRPr/>
            </a:pPr>
            <a:r>
              <a:rPr lang="en-US" smtClean="0">
                <a:solidFill>
                  <a:schemeClr val="bg1"/>
                </a:solidFill>
              </a:rPr>
              <a:t>Telepresence</a:t>
            </a:r>
          </a:p>
        </p:txBody>
      </p:sp>
      <p:sp>
        <p:nvSpPr>
          <p:cNvPr id="12291" name="Content Placeholder 2"/>
          <p:cNvSpPr>
            <a:spLocks noGrp="1"/>
          </p:cNvSpPr>
          <p:nvPr>
            <p:ph idx="1"/>
          </p:nvPr>
        </p:nvSpPr>
        <p:spPr>
          <a:xfrm>
            <a:off x="304800" y="1600200"/>
            <a:ext cx="8534400" cy="4525963"/>
          </a:xfrm>
        </p:spPr>
        <p:txBody>
          <a:bodyPr/>
          <a:lstStyle/>
          <a:p>
            <a:r>
              <a:rPr lang="en-US" b="1" smtClean="0">
                <a:solidFill>
                  <a:schemeClr val="bg1"/>
                </a:solidFill>
              </a:rPr>
              <a:t>Telepresence</a:t>
            </a:r>
            <a:r>
              <a:rPr lang="en-US" smtClean="0">
                <a:solidFill>
                  <a:schemeClr val="bg1"/>
                </a:solidFill>
              </a:rPr>
              <a:t> refers to a set of technologies which allow a person to feel as if they were present, to give the appearance of being present</a:t>
            </a:r>
          </a:p>
        </p:txBody>
      </p:sp>
      <p:sp>
        <p:nvSpPr>
          <p:cNvPr id="18436" name="AutoShape 2" descr="File:Teliris VL Executive.jpg"/>
          <p:cNvSpPr>
            <a:spLocks noChangeAspect="1" noChangeArrowheads="1"/>
          </p:cNvSpPr>
          <p:nvPr/>
        </p:nvSpPr>
        <p:spPr bwMode="auto">
          <a:xfrm>
            <a:off x="63500" y="-136525"/>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pic>
        <p:nvPicPr>
          <p:cNvPr id="12293" name="Picture 3" descr="C:\Users\jimmo\Desktop\800px-Teliris_VL_Executiv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3657600"/>
            <a:ext cx="8534400" cy="297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cover dir="l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5" presetClass="entr" presetSubtype="0" fill="hold" nodeType="clickEffect">
                                  <p:stCondLst>
                                    <p:cond delay="0"/>
                                  </p:stCondLst>
                                  <p:childTnLst>
                                    <p:set>
                                      <p:cBhvr>
                                        <p:cTn id="6" dur="1" fill="hold">
                                          <p:stCondLst>
                                            <p:cond delay="0"/>
                                          </p:stCondLst>
                                        </p:cTn>
                                        <p:tgtEl>
                                          <p:spTgt spid="12290"/>
                                        </p:tgtEl>
                                        <p:attrNameLst>
                                          <p:attrName>style.visibility</p:attrName>
                                        </p:attrNameLst>
                                      </p:cBhvr>
                                      <p:to>
                                        <p:strVal val="visible"/>
                                      </p:to>
                                    </p:set>
                                    <p:anim calcmode="lin" valueType="num">
                                      <p:cBhvr>
                                        <p:cTn id="7" dur="500" fill="hold"/>
                                        <p:tgtEl>
                                          <p:spTgt spid="12290"/>
                                        </p:tgtEl>
                                        <p:attrNameLst>
                                          <p:attrName>ppt_w</p:attrName>
                                        </p:attrNameLst>
                                      </p:cBhvr>
                                      <p:tavLst>
                                        <p:tav tm="0">
                                          <p:val>
                                            <p:fltVal val="0"/>
                                          </p:val>
                                        </p:tav>
                                        <p:tav tm="100000">
                                          <p:val>
                                            <p:strVal val="#ppt_w"/>
                                          </p:val>
                                        </p:tav>
                                      </p:tavLst>
                                    </p:anim>
                                    <p:anim calcmode="lin" valueType="num">
                                      <p:cBhvr>
                                        <p:cTn id="8" dur="500" fill="hold"/>
                                        <p:tgtEl>
                                          <p:spTgt spid="12290"/>
                                        </p:tgtEl>
                                        <p:attrNameLst>
                                          <p:attrName>ppt_h</p:attrName>
                                        </p:attrNameLst>
                                      </p:cBhvr>
                                      <p:tavLst>
                                        <p:tav tm="0">
                                          <p:val>
                                            <p:fltVal val="0"/>
                                          </p:val>
                                        </p:tav>
                                        <p:tav tm="100000">
                                          <p:val>
                                            <p:strVal val="#ppt_h"/>
                                          </p:val>
                                        </p:tav>
                                      </p:tavLst>
                                    </p:anim>
                                    <p:anim calcmode="lin" valueType="num">
                                      <p:cBhvr>
                                        <p:cTn id="9" dur="500" fill="hold"/>
                                        <p:tgtEl>
                                          <p:spTgt spid="12290"/>
                                        </p:tgtEl>
                                        <p:attrNameLst>
                                          <p:attrName>ppt_x</p:attrName>
                                        </p:attrNameLst>
                                      </p:cBhvr>
                                      <p:tavLst>
                                        <p:tav tm="0" fmla="#ppt_x+(cos(-2*pi*(1-$))*-#ppt_x-sin(-2*pi*(1-$))*(1-#ppt_y))*(1-$)">
                                          <p:val>
                                            <p:fltVal val="0"/>
                                          </p:val>
                                        </p:tav>
                                        <p:tav tm="100000">
                                          <p:val>
                                            <p:fltVal val="1"/>
                                          </p:val>
                                        </p:tav>
                                      </p:tavLst>
                                    </p:anim>
                                    <p:anim calcmode="lin" valueType="num">
                                      <p:cBhvr>
                                        <p:cTn id="10" dur="500" fill="hold"/>
                                        <p:tgtEl>
                                          <p:spTgt spid="12290"/>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56" presetClass="entr" presetSubtype="0" fill="hold" nodeType="clickEffect">
                                  <p:stCondLst>
                                    <p:cond delay="0"/>
                                  </p:stCondLst>
                                  <p:iterate type="lt">
                                    <p:tmPct val="10000"/>
                                  </p:iterate>
                                  <p:childTnLst>
                                    <p:set>
                                      <p:cBhvr>
                                        <p:cTn id="14" dur="1" fill="hold">
                                          <p:stCondLst>
                                            <p:cond delay="0"/>
                                          </p:stCondLst>
                                        </p:cTn>
                                        <p:tgtEl>
                                          <p:spTgt spid="12291">
                                            <p:txEl>
                                              <p:pRg st="0" end="0"/>
                                            </p:txEl>
                                          </p:spTgt>
                                        </p:tgtEl>
                                        <p:attrNameLst>
                                          <p:attrName>style.visibility</p:attrName>
                                        </p:attrNameLst>
                                      </p:cBhvr>
                                      <p:to>
                                        <p:strVal val="visible"/>
                                      </p:to>
                                    </p:set>
                                    <p:anim by="(-#ppt_w*2)" calcmode="lin" valueType="num">
                                      <p:cBhvr rctx="PPT">
                                        <p:cTn id="15" dur="250" autoRev="1" fill="hold">
                                          <p:stCondLst>
                                            <p:cond delay="0"/>
                                          </p:stCondLst>
                                        </p:cTn>
                                        <p:tgtEl>
                                          <p:spTgt spid="12291">
                                            <p:txEl>
                                              <p:pRg st="0" end="0"/>
                                            </p:txEl>
                                          </p:spTgt>
                                        </p:tgtEl>
                                        <p:attrNameLst>
                                          <p:attrName>ppt_w</p:attrName>
                                        </p:attrNameLst>
                                      </p:cBhvr>
                                    </p:anim>
                                    <p:anim by="(#ppt_w*0.50)" calcmode="lin" valueType="num">
                                      <p:cBhvr>
                                        <p:cTn id="16" dur="250" decel="50000" autoRev="1" fill="hold">
                                          <p:stCondLst>
                                            <p:cond delay="0"/>
                                          </p:stCondLst>
                                        </p:cTn>
                                        <p:tgtEl>
                                          <p:spTgt spid="12291">
                                            <p:txEl>
                                              <p:pRg st="0" end="0"/>
                                            </p:txEl>
                                          </p:spTgt>
                                        </p:tgtEl>
                                        <p:attrNameLst>
                                          <p:attrName>ppt_x</p:attrName>
                                        </p:attrNameLst>
                                      </p:cBhvr>
                                    </p:anim>
                                    <p:anim from="(-#ppt_h/2)" to="(#ppt_y)" calcmode="lin" valueType="num">
                                      <p:cBhvr>
                                        <p:cTn id="17" dur="500" fill="hold">
                                          <p:stCondLst>
                                            <p:cond delay="0"/>
                                          </p:stCondLst>
                                        </p:cTn>
                                        <p:tgtEl>
                                          <p:spTgt spid="12291">
                                            <p:txEl>
                                              <p:pRg st="0" end="0"/>
                                            </p:txEl>
                                          </p:spTgt>
                                        </p:tgtEl>
                                        <p:attrNameLst>
                                          <p:attrName>ppt_y</p:attrName>
                                        </p:attrNameLst>
                                      </p:cBhvr>
                                    </p:anim>
                                    <p:animRot by="21600000">
                                      <p:cBhvr>
                                        <p:cTn id="18" dur="500" fill="hold">
                                          <p:stCondLst>
                                            <p:cond delay="0"/>
                                          </p:stCondLst>
                                        </p:cTn>
                                        <p:tgtEl>
                                          <p:spTgt spid="12291">
                                            <p:txEl>
                                              <p:pRg st="0" end="0"/>
                                            </p:txEl>
                                          </p:spTgt>
                                        </p:tgtEl>
                                        <p:attrNameLst>
                                          <p:attrName>r</p:attrName>
                                        </p:attrNameLst>
                                      </p:cBhvr>
                                    </p:animRot>
                                  </p:childTnLst>
                                </p:cTn>
                              </p:par>
                            </p:childTnLst>
                          </p:cTn>
                        </p:par>
                      </p:childTnLst>
                    </p:cTn>
                  </p:par>
                  <p:par>
                    <p:cTn id="19" fill="hold" nodeType="clickPar">
                      <p:stCondLst>
                        <p:cond delay="indefinite"/>
                      </p:stCondLst>
                      <p:childTnLst>
                        <p:par>
                          <p:cTn id="20" fill="hold" nodeType="withGroup">
                            <p:stCondLst>
                              <p:cond delay="0"/>
                            </p:stCondLst>
                            <p:childTnLst>
                              <p:par>
                                <p:cTn id="21" presetID="35" presetClass="entr" presetSubtype="0" fill="hold" nodeType="clickEffect">
                                  <p:stCondLst>
                                    <p:cond delay="0"/>
                                  </p:stCondLst>
                                  <p:childTnLst>
                                    <p:set>
                                      <p:cBhvr>
                                        <p:cTn id="22" dur="1" fill="hold">
                                          <p:stCondLst>
                                            <p:cond delay="0"/>
                                          </p:stCondLst>
                                        </p:cTn>
                                        <p:tgtEl>
                                          <p:spTgt spid="12293"/>
                                        </p:tgtEl>
                                        <p:attrNameLst>
                                          <p:attrName>style.visibility</p:attrName>
                                        </p:attrNameLst>
                                      </p:cBhvr>
                                      <p:to>
                                        <p:strVal val="visible"/>
                                      </p:to>
                                    </p:set>
                                    <p:animEffect transition="in" filter="fade">
                                      <p:cBhvr>
                                        <p:cTn id="23" dur="2000"/>
                                        <p:tgtEl>
                                          <p:spTgt spid="12293"/>
                                        </p:tgtEl>
                                      </p:cBhvr>
                                    </p:animEffect>
                                    <p:anim calcmode="lin" valueType="num">
                                      <p:cBhvr>
                                        <p:cTn id="24" dur="2000" fill="hold"/>
                                        <p:tgtEl>
                                          <p:spTgt spid="12293"/>
                                        </p:tgtEl>
                                        <p:attrNameLst>
                                          <p:attrName>style.rotation</p:attrName>
                                        </p:attrNameLst>
                                      </p:cBhvr>
                                      <p:tavLst>
                                        <p:tav tm="0">
                                          <p:val>
                                            <p:fltVal val="720"/>
                                          </p:val>
                                        </p:tav>
                                        <p:tav tm="100000">
                                          <p:val>
                                            <p:fltVal val="0"/>
                                          </p:val>
                                        </p:tav>
                                      </p:tavLst>
                                    </p:anim>
                                    <p:anim calcmode="lin" valueType="num">
                                      <p:cBhvr>
                                        <p:cTn id="25" dur="2000" fill="hold"/>
                                        <p:tgtEl>
                                          <p:spTgt spid="12293"/>
                                        </p:tgtEl>
                                        <p:attrNameLst>
                                          <p:attrName>ppt_h</p:attrName>
                                        </p:attrNameLst>
                                      </p:cBhvr>
                                      <p:tavLst>
                                        <p:tav tm="0">
                                          <p:val>
                                            <p:fltVal val="0"/>
                                          </p:val>
                                        </p:tav>
                                        <p:tav tm="100000">
                                          <p:val>
                                            <p:strVal val="#ppt_h"/>
                                          </p:val>
                                        </p:tav>
                                      </p:tavLst>
                                    </p:anim>
                                    <p:anim calcmode="lin" valueType="num">
                                      <p:cBhvr>
                                        <p:cTn id="26" dur="2000" fill="hold"/>
                                        <p:tgtEl>
                                          <p:spTgt spid="12293"/>
                                        </p:tgtEl>
                                        <p:attrNameLst>
                                          <p:attrName>ppt_w</p:attrName>
                                        </p:attrNameLst>
                                      </p:cBhvr>
                                      <p:tavLst>
                                        <p:tav tm="0">
                                          <p:val>
                                            <p:fltVal val="0"/>
                                          </p:val>
                                        </p:tav>
                                        <p:tav tm="100000">
                                          <p:val>
                                            <p:strVal val="#ppt_w"/>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pPr marL="484632" indent="0" fontAlgn="auto">
              <a:spcAft>
                <a:spcPts val="0"/>
              </a:spcAft>
              <a:defRPr/>
            </a:pPr>
            <a:r>
              <a:rPr lang="en-US" smtClean="0">
                <a:solidFill>
                  <a:schemeClr val="bg1"/>
                </a:solidFill>
              </a:rPr>
              <a:t>Distributed VR</a:t>
            </a:r>
          </a:p>
        </p:txBody>
      </p:sp>
      <p:sp>
        <p:nvSpPr>
          <p:cNvPr id="13315" name="Content Placeholder 2"/>
          <p:cNvSpPr>
            <a:spLocks noGrp="1"/>
          </p:cNvSpPr>
          <p:nvPr>
            <p:ph idx="1"/>
          </p:nvPr>
        </p:nvSpPr>
        <p:spPr>
          <a:xfrm>
            <a:off x="457200" y="1882775"/>
            <a:ext cx="8229600" cy="4572000"/>
          </a:xfrm>
        </p:spPr>
        <p:txBody>
          <a:bodyPr/>
          <a:lstStyle/>
          <a:p>
            <a:r>
              <a:rPr lang="en-US" smtClean="0">
                <a:solidFill>
                  <a:schemeClr val="bg1"/>
                </a:solidFill>
              </a:rPr>
              <a:t>A simulated world runs on several computers which are connected over network and the people are able to interact in real time, sharing the same virtual world.</a:t>
            </a:r>
          </a:p>
        </p:txBody>
      </p:sp>
      <p:pic>
        <p:nvPicPr>
          <p:cNvPr id="13316" name="Picture 2" descr="C:\Users\jimmo\Desktop\arnaldi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8200" y="3581400"/>
            <a:ext cx="4267200" cy="30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cover dir="l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9" presetClass="entr" presetSubtype="0" decel="100000" fill="hold" nodeType="clickEffect">
                                  <p:stCondLst>
                                    <p:cond delay="0"/>
                                  </p:stCondLst>
                                  <p:childTnLst>
                                    <p:set>
                                      <p:cBhvr>
                                        <p:cTn id="6" dur="1" fill="hold">
                                          <p:stCondLst>
                                            <p:cond delay="0"/>
                                          </p:stCondLst>
                                        </p:cTn>
                                        <p:tgtEl>
                                          <p:spTgt spid="13314"/>
                                        </p:tgtEl>
                                        <p:attrNameLst>
                                          <p:attrName>style.visibility</p:attrName>
                                        </p:attrNameLst>
                                      </p:cBhvr>
                                      <p:to>
                                        <p:strVal val="visible"/>
                                      </p:to>
                                    </p:set>
                                    <p:anim calcmode="lin" valueType="num">
                                      <p:cBhvr>
                                        <p:cTn id="7" dur="500" fill="hold"/>
                                        <p:tgtEl>
                                          <p:spTgt spid="13314"/>
                                        </p:tgtEl>
                                        <p:attrNameLst>
                                          <p:attrName>ppt_w</p:attrName>
                                        </p:attrNameLst>
                                      </p:cBhvr>
                                      <p:tavLst>
                                        <p:tav tm="0">
                                          <p:val>
                                            <p:fltVal val="0"/>
                                          </p:val>
                                        </p:tav>
                                        <p:tav tm="100000">
                                          <p:val>
                                            <p:strVal val="#ppt_w"/>
                                          </p:val>
                                        </p:tav>
                                      </p:tavLst>
                                    </p:anim>
                                    <p:anim calcmode="lin" valueType="num">
                                      <p:cBhvr>
                                        <p:cTn id="8" dur="500" fill="hold"/>
                                        <p:tgtEl>
                                          <p:spTgt spid="13314"/>
                                        </p:tgtEl>
                                        <p:attrNameLst>
                                          <p:attrName>ppt_h</p:attrName>
                                        </p:attrNameLst>
                                      </p:cBhvr>
                                      <p:tavLst>
                                        <p:tav tm="0">
                                          <p:val>
                                            <p:fltVal val="0"/>
                                          </p:val>
                                        </p:tav>
                                        <p:tav tm="100000">
                                          <p:val>
                                            <p:strVal val="#ppt_h"/>
                                          </p:val>
                                        </p:tav>
                                      </p:tavLst>
                                    </p:anim>
                                    <p:anim calcmode="lin" valueType="num">
                                      <p:cBhvr>
                                        <p:cTn id="9" dur="500" fill="hold"/>
                                        <p:tgtEl>
                                          <p:spTgt spid="13314"/>
                                        </p:tgtEl>
                                        <p:attrNameLst>
                                          <p:attrName>style.rotation</p:attrName>
                                        </p:attrNameLst>
                                      </p:cBhvr>
                                      <p:tavLst>
                                        <p:tav tm="0">
                                          <p:val>
                                            <p:fltVal val="360"/>
                                          </p:val>
                                        </p:tav>
                                        <p:tav tm="100000">
                                          <p:val>
                                            <p:fltVal val="0"/>
                                          </p:val>
                                        </p:tav>
                                      </p:tavLst>
                                    </p:anim>
                                    <p:animEffect transition="in" filter="fade">
                                      <p:cBhvr>
                                        <p:cTn id="10" dur="500"/>
                                        <p:tgtEl>
                                          <p:spTgt spid="13314"/>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6" presetClass="entr" presetSubtype="0" fill="hold" nodeType="clickEffect">
                                  <p:stCondLst>
                                    <p:cond delay="0"/>
                                  </p:stCondLst>
                                  <p:childTnLst>
                                    <p:set>
                                      <p:cBhvr>
                                        <p:cTn id="14" dur="1" fill="hold">
                                          <p:stCondLst>
                                            <p:cond delay="0"/>
                                          </p:stCondLst>
                                        </p:cTn>
                                        <p:tgtEl>
                                          <p:spTgt spid="13315">
                                            <p:txEl>
                                              <p:pRg st="0" end="0"/>
                                            </p:txEl>
                                          </p:spTgt>
                                        </p:tgtEl>
                                        <p:attrNameLst>
                                          <p:attrName>style.visibility</p:attrName>
                                        </p:attrNameLst>
                                      </p:cBhvr>
                                      <p:to>
                                        <p:strVal val="visible"/>
                                      </p:to>
                                    </p:set>
                                    <p:animEffect transition="in" filter="wipe(down)">
                                      <p:cBhvr>
                                        <p:cTn id="15" dur="580">
                                          <p:stCondLst>
                                            <p:cond delay="0"/>
                                          </p:stCondLst>
                                        </p:cTn>
                                        <p:tgtEl>
                                          <p:spTgt spid="13315">
                                            <p:txEl>
                                              <p:pRg st="0" end="0"/>
                                            </p:txEl>
                                          </p:spTgt>
                                        </p:tgtEl>
                                      </p:cBhvr>
                                    </p:animEffect>
                                    <p:anim calcmode="lin" valueType="num">
                                      <p:cBhvr>
                                        <p:cTn id="16" dur="1822" tmFilter="0,0; 0.14,0.36; 0.43,0.73; 0.71,0.91; 1.0,1.0">
                                          <p:stCondLst>
                                            <p:cond delay="0"/>
                                          </p:stCondLst>
                                        </p:cTn>
                                        <p:tgtEl>
                                          <p:spTgt spid="13315">
                                            <p:txEl>
                                              <p:pRg st="0" end="0"/>
                                            </p:txEl>
                                          </p:spTgt>
                                        </p:tgtEl>
                                        <p:attrNameLst>
                                          <p:attrName>ppt_x</p:attrName>
                                        </p:attrNameLst>
                                      </p:cBhvr>
                                      <p:tavLst>
                                        <p:tav tm="0">
                                          <p:val>
                                            <p:strVal val="#ppt_x-0.25"/>
                                          </p:val>
                                        </p:tav>
                                        <p:tav tm="100000">
                                          <p:val>
                                            <p:strVal val="#ppt_x"/>
                                          </p:val>
                                        </p:tav>
                                      </p:tavLst>
                                    </p:anim>
                                    <p:anim calcmode="lin" valueType="num">
                                      <p:cBhvr>
                                        <p:cTn id="17" dur="664" tmFilter="0.0,0.0; 0.25,0.07; 0.50,0.2; 0.75,0.467; 1.0,1.0">
                                          <p:stCondLst>
                                            <p:cond delay="0"/>
                                          </p:stCondLst>
                                        </p:cTn>
                                        <p:tgtEl>
                                          <p:spTgt spid="13315">
                                            <p:txEl>
                                              <p:pRg st="0" end="0"/>
                                            </p:txEl>
                                          </p:spTgt>
                                        </p:tgtEl>
                                        <p:attrNameLst>
                                          <p:attrName>ppt_y</p:attrName>
                                        </p:attrNameLst>
                                      </p:cBhvr>
                                      <p:tavLst>
                                        <p:tav tm="0" fmla="#ppt_y-sin(pi*$)/3">
                                          <p:val>
                                            <p:fltVal val="0.5"/>
                                          </p:val>
                                        </p:tav>
                                        <p:tav tm="100000">
                                          <p:val>
                                            <p:fltVal val="1"/>
                                          </p:val>
                                        </p:tav>
                                      </p:tavLst>
                                    </p:anim>
                                    <p:anim calcmode="lin" valueType="num">
                                      <p:cBhvr>
                                        <p:cTn id="18" dur="664" tmFilter="0, 0; 0.125,0.2665; 0.25,0.4; 0.375,0.465; 0.5,0.5;  0.625,0.535; 0.75,0.6; 0.875,0.7335; 1,1">
                                          <p:stCondLst>
                                            <p:cond delay="664"/>
                                          </p:stCondLst>
                                        </p:cTn>
                                        <p:tgtEl>
                                          <p:spTgt spid="13315">
                                            <p:txEl>
                                              <p:pRg st="0" end="0"/>
                                            </p:txEl>
                                          </p:spTgt>
                                        </p:tgtEl>
                                        <p:attrNameLst>
                                          <p:attrName>ppt_y</p:attrName>
                                        </p:attrNameLst>
                                      </p:cBhvr>
                                      <p:tavLst>
                                        <p:tav tm="0" fmla="#ppt_y-sin(pi*$)/9">
                                          <p:val>
                                            <p:fltVal val="0"/>
                                          </p:val>
                                        </p:tav>
                                        <p:tav tm="100000">
                                          <p:val>
                                            <p:fltVal val="1"/>
                                          </p:val>
                                        </p:tav>
                                      </p:tavLst>
                                    </p:anim>
                                    <p:anim calcmode="lin" valueType="num">
                                      <p:cBhvr>
                                        <p:cTn id="19" dur="332" tmFilter="0, 0; 0.125,0.2665; 0.25,0.4; 0.375,0.465; 0.5,0.5;  0.625,0.535; 0.75,0.6; 0.875,0.7335; 1,1">
                                          <p:stCondLst>
                                            <p:cond delay="1324"/>
                                          </p:stCondLst>
                                        </p:cTn>
                                        <p:tgtEl>
                                          <p:spTgt spid="13315">
                                            <p:txEl>
                                              <p:pRg st="0" end="0"/>
                                            </p:txEl>
                                          </p:spTgt>
                                        </p:tgtEl>
                                        <p:attrNameLst>
                                          <p:attrName>ppt_y</p:attrName>
                                        </p:attrNameLst>
                                      </p:cBhvr>
                                      <p:tavLst>
                                        <p:tav tm="0" fmla="#ppt_y-sin(pi*$)/27">
                                          <p:val>
                                            <p:fltVal val="0"/>
                                          </p:val>
                                        </p:tav>
                                        <p:tav tm="100000">
                                          <p:val>
                                            <p:fltVal val="1"/>
                                          </p:val>
                                        </p:tav>
                                      </p:tavLst>
                                    </p:anim>
                                    <p:anim calcmode="lin" valueType="num">
                                      <p:cBhvr>
                                        <p:cTn id="20" dur="164" tmFilter="0, 0; 0.125,0.2665; 0.25,0.4; 0.375,0.465; 0.5,0.5;  0.625,0.535; 0.75,0.6; 0.875,0.7335; 1,1">
                                          <p:stCondLst>
                                            <p:cond delay="1656"/>
                                          </p:stCondLst>
                                        </p:cTn>
                                        <p:tgtEl>
                                          <p:spTgt spid="13315">
                                            <p:txEl>
                                              <p:pRg st="0" end="0"/>
                                            </p:txEl>
                                          </p:spTgt>
                                        </p:tgtEl>
                                        <p:attrNameLst>
                                          <p:attrName>ppt_y</p:attrName>
                                        </p:attrNameLst>
                                      </p:cBhvr>
                                      <p:tavLst>
                                        <p:tav tm="0" fmla="#ppt_y-sin(pi*$)/81">
                                          <p:val>
                                            <p:fltVal val="0"/>
                                          </p:val>
                                        </p:tav>
                                        <p:tav tm="100000">
                                          <p:val>
                                            <p:fltVal val="1"/>
                                          </p:val>
                                        </p:tav>
                                      </p:tavLst>
                                    </p:anim>
                                    <p:animScale>
                                      <p:cBhvr>
                                        <p:cTn id="21" dur="26">
                                          <p:stCondLst>
                                            <p:cond delay="650"/>
                                          </p:stCondLst>
                                        </p:cTn>
                                        <p:tgtEl>
                                          <p:spTgt spid="13315">
                                            <p:txEl>
                                              <p:pRg st="0" end="0"/>
                                            </p:txEl>
                                          </p:spTgt>
                                        </p:tgtEl>
                                      </p:cBhvr>
                                      <p:to x="100000" y="60000"/>
                                    </p:animScale>
                                    <p:animScale>
                                      <p:cBhvr>
                                        <p:cTn id="22" dur="166" decel="50000">
                                          <p:stCondLst>
                                            <p:cond delay="676"/>
                                          </p:stCondLst>
                                        </p:cTn>
                                        <p:tgtEl>
                                          <p:spTgt spid="13315">
                                            <p:txEl>
                                              <p:pRg st="0" end="0"/>
                                            </p:txEl>
                                          </p:spTgt>
                                        </p:tgtEl>
                                      </p:cBhvr>
                                      <p:to x="100000" y="100000"/>
                                    </p:animScale>
                                    <p:animScale>
                                      <p:cBhvr>
                                        <p:cTn id="23" dur="26">
                                          <p:stCondLst>
                                            <p:cond delay="1312"/>
                                          </p:stCondLst>
                                        </p:cTn>
                                        <p:tgtEl>
                                          <p:spTgt spid="13315">
                                            <p:txEl>
                                              <p:pRg st="0" end="0"/>
                                            </p:txEl>
                                          </p:spTgt>
                                        </p:tgtEl>
                                      </p:cBhvr>
                                      <p:to x="100000" y="80000"/>
                                    </p:animScale>
                                    <p:animScale>
                                      <p:cBhvr>
                                        <p:cTn id="24" dur="166" decel="50000">
                                          <p:stCondLst>
                                            <p:cond delay="1338"/>
                                          </p:stCondLst>
                                        </p:cTn>
                                        <p:tgtEl>
                                          <p:spTgt spid="13315">
                                            <p:txEl>
                                              <p:pRg st="0" end="0"/>
                                            </p:txEl>
                                          </p:spTgt>
                                        </p:tgtEl>
                                      </p:cBhvr>
                                      <p:to x="100000" y="100000"/>
                                    </p:animScale>
                                    <p:animScale>
                                      <p:cBhvr>
                                        <p:cTn id="25" dur="26">
                                          <p:stCondLst>
                                            <p:cond delay="1642"/>
                                          </p:stCondLst>
                                        </p:cTn>
                                        <p:tgtEl>
                                          <p:spTgt spid="13315">
                                            <p:txEl>
                                              <p:pRg st="0" end="0"/>
                                            </p:txEl>
                                          </p:spTgt>
                                        </p:tgtEl>
                                      </p:cBhvr>
                                      <p:to x="100000" y="90000"/>
                                    </p:animScale>
                                    <p:animScale>
                                      <p:cBhvr>
                                        <p:cTn id="26" dur="166" decel="50000">
                                          <p:stCondLst>
                                            <p:cond delay="1668"/>
                                          </p:stCondLst>
                                        </p:cTn>
                                        <p:tgtEl>
                                          <p:spTgt spid="13315">
                                            <p:txEl>
                                              <p:pRg st="0" end="0"/>
                                            </p:txEl>
                                          </p:spTgt>
                                        </p:tgtEl>
                                      </p:cBhvr>
                                      <p:to x="100000" y="100000"/>
                                    </p:animScale>
                                    <p:animScale>
                                      <p:cBhvr>
                                        <p:cTn id="27" dur="26">
                                          <p:stCondLst>
                                            <p:cond delay="1808"/>
                                          </p:stCondLst>
                                        </p:cTn>
                                        <p:tgtEl>
                                          <p:spTgt spid="13315">
                                            <p:txEl>
                                              <p:pRg st="0" end="0"/>
                                            </p:txEl>
                                          </p:spTgt>
                                        </p:tgtEl>
                                      </p:cBhvr>
                                      <p:to x="100000" y="95000"/>
                                    </p:animScale>
                                    <p:animScale>
                                      <p:cBhvr>
                                        <p:cTn id="28" dur="166" decel="50000">
                                          <p:stCondLst>
                                            <p:cond delay="1834"/>
                                          </p:stCondLst>
                                        </p:cTn>
                                        <p:tgtEl>
                                          <p:spTgt spid="13315">
                                            <p:txEl>
                                              <p:pRg st="0" end="0"/>
                                            </p:txEl>
                                          </p:spTgt>
                                        </p:tgtEl>
                                      </p:cBhvr>
                                      <p:to x="100000" y="100000"/>
                                    </p:animScale>
                                  </p:childTnLst>
                                </p:cTn>
                              </p:par>
                            </p:childTnLst>
                          </p:cTn>
                        </p:par>
                      </p:childTnLst>
                    </p:cTn>
                  </p:par>
                  <p:par>
                    <p:cTn id="29" fill="hold" nodeType="clickPar">
                      <p:stCondLst>
                        <p:cond delay="indefinite"/>
                      </p:stCondLst>
                      <p:childTnLst>
                        <p:par>
                          <p:cTn id="30" fill="hold" nodeType="withGroup">
                            <p:stCondLst>
                              <p:cond delay="0"/>
                            </p:stCondLst>
                            <p:childTnLst>
                              <p:par>
                                <p:cTn id="31" presetID="26" presetClass="entr" presetSubtype="0" fill="hold" nodeType="clickEffect">
                                  <p:stCondLst>
                                    <p:cond delay="0"/>
                                  </p:stCondLst>
                                  <p:childTnLst>
                                    <p:set>
                                      <p:cBhvr>
                                        <p:cTn id="32" dur="1" fill="hold">
                                          <p:stCondLst>
                                            <p:cond delay="0"/>
                                          </p:stCondLst>
                                        </p:cTn>
                                        <p:tgtEl>
                                          <p:spTgt spid="13316"/>
                                        </p:tgtEl>
                                        <p:attrNameLst>
                                          <p:attrName>style.visibility</p:attrName>
                                        </p:attrNameLst>
                                      </p:cBhvr>
                                      <p:to>
                                        <p:strVal val="visible"/>
                                      </p:to>
                                    </p:set>
                                    <p:animEffect transition="in" filter="wipe(down)">
                                      <p:cBhvr>
                                        <p:cTn id="33" dur="580">
                                          <p:stCondLst>
                                            <p:cond delay="0"/>
                                          </p:stCondLst>
                                        </p:cTn>
                                        <p:tgtEl>
                                          <p:spTgt spid="13316"/>
                                        </p:tgtEl>
                                      </p:cBhvr>
                                    </p:animEffect>
                                    <p:anim calcmode="lin" valueType="num">
                                      <p:cBhvr>
                                        <p:cTn id="34" dur="1822" tmFilter="0,0; 0.14,0.36; 0.43,0.73; 0.71,0.91; 1.0,1.0">
                                          <p:stCondLst>
                                            <p:cond delay="0"/>
                                          </p:stCondLst>
                                        </p:cTn>
                                        <p:tgtEl>
                                          <p:spTgt spid="13316"/>
                                        </p:tgtEl>
                                        <p:attrNameLst>
                                          <p:attrName>ppt_x</p:attrName>
                                        </p:attrNameLst>
                                      </p:cBhvr>
                                      <p:tavLst>
                                        <p:tav tm="0">
                                          <p:val>
                                            <p:strVal val="#ppt_x-0.25"/>
                                          </p:val>
                                        </p:tav>
                                        <p:tav tm="100000">
                                          <p:val>
                                            <p:strVal val="#ppt_x"/>
                                          </p:val>
                                        </p:tav>
                                      </p:tavLst>
                                    </p:anim>
                                    <p:anim calcmode="lin" valueType="num">
                                      <p:cBhvr>
                                        <p:cTn id="35" dur="664" tmFilter="0.0,0.0; 0.25,0.07; 0.50,0.2; 0.75,0.467; 1.0,1.0">
                                          <p:stCondLst>
                                            <p:cond delay="0"/>
                                          </p:stCondLst>
                                        </p:cTn>
                                        <p:tgtEl>
                                          <p:spTgt spid="13316"/>
                                        </p:tgtEl>
                                        <p:attrNameLst>
                                          <p:attrName>ppt_y</p:attrName>
                                        </p:attrNameLst>
                                      </p:cBhvr>
                                      <p:tavLst>
                                        <p:tav tm="0" fmla="#ppt_y-sin(pi*$)/3">
                                          <p:val>
                                            <p:fltVal val="0.5"/>
                                          </p:val>
                                        </p:tav>
                                        <p:tav tm="100000">
                                          <p:val>
                                            <p:fltVal val="1"/>
                                          </p:val>
                                        </p:tav>
                                      </p:tavLst>
                                    </p:anim>
                                    <p:anim calcmode="lin" valueType="num">
                                      <p:cBhvr>
                                        <p:cTn id="36" dur="664" tmFilter="0, 0; 0.125,0.2665; 0.25,0.4; 0.375,0.465; 0.5,0.5;  0.625,0.535; 0.75,0.6; 0.875,0.7335; 1,1">
                                          <p:stCondLst>
                                            <p:cond delay="664"/>
                                          </p:stCondLst>
                                        </p:cTn>
                                        <p:tgtEl>
                                          <p:spTgt spid="13316"/>
                                        </p:tgtEl>
                                        <p:attrNameLst>
                                          <p:attrName>ppt_y</p:attrName>
                                        </p:attrNameLst>
                                      </p:cBhvr>
                                      <p:tavLst>
                                        <p:tav tm="0" fmla="#ppt_y-sin(pi*$)/9">
                                          <p:val>
                                            <p:fltVal val="0"/>
                                          </p:val>
                                        </p:tav>
                                        <p:tav tm="100000">
                                          <p:val>
                                            <p:fltVal val="1"/>
                                          </p:val>
                                        </p:tav>
                                      </p:tavLst>
                                    </p:anim>
                                    <p:anim calcmode="lin" valueType="num">
                                      <p:cBhvr>
                                        <p:cTn id="37" dur="332" tmFilter="0, 0; 0.125,0.2665; 0.25,0.4; 0.375,0.465; 0.5,0.5;  0.625,0.535; 0.75,0.6; 0.875,0.7335; 1,1">
                                          <p:stCondLst>
                                            <p:cond delay="1324"/>
                                          </p:stCondLst>
                                        </p:cTn>
                                        <p:tgtEl>
                                          <p:spTgt spid="13316"/>
                                        </p:tgtEl>
                                        <p:attrNameLst>
                                          <p:attrName>ppt_y</p:attrName>
                                        </p:attrNameLst>
                                      </p:cBhvr>
                                      <p:tavLst>
                                        <p:tav tm="0" fmla="#ppt_y-sin(pi*$)/27">
                                          <p:val>
                                            <p:fltVal val="0"/>
                                          </p:val>
                                        </p:tav>
                                        <p:tav tm="100000">
                                          <p:val>
                                            <p:fltVal val="1"/>
                                          </p:val>
                                        </p:tav>
                                      </p:tavLst>
                                    </p:anim>
                                    <p:anim calcmode="lin" valueType="num">
                                      <p:cBhvr>
                                        <p:cTn id="38" dur="164" tmFilter="0, 0; 0.125,0.2665; 0.25,0.4; 0.375,0.465; 0.5,0.5;  0.625,0.535; 0.75,0.6; 0.875,0.7335; 1,1">
                                          <p:stCondLst>
                                            <p:cond delay="1656"/>
                                          </p:stCondLst>
                                        </p:cTn>
                                        <p:tgtEl>
                                          <p:spTgt spid="13316"/>
                                        </p:tgtEl>
                                        <p:attrNameLst>
                                          <p:attrName>ppt_y</p:attrName>
                                        </p:attrNameLst>
                                      </p:cBhvr>
                                      <p:tavLst>
                                        <p:tav tm="0" fmla="#ppt_y-sin(pi*$)/81">
                                          <p:val>
                                            <p:fltVal val="0"/>
                                          </p:val>
                                        </p:tav>
                                        <p:tav tm="100000">
                                          <p:val>
                                            <p:fltVal val="1"/>
                                          </p:val>
                                        </p:tav>
                                      </p:tavLst>
                                    </p:anim>
                                    <p:animScale>
                                      <p:cBhvr>
                                        <p:cTn id="39" dur="26">
                                          <p:stCondLst>
                                            <p:cond delay="650"/>
                                          </p:stCondLst>
                                        </p:cTn>
                                        <p:tgtEl>
                                          <p:spTgt spid="13316"/>
                                        </p:tgtEl>
                                      </p:cBhvr>
                                      <p:to x="100000" y="60000"/>
                                    </p:animScale>
                                    <p:animScale>
                                      <p:cBhvr>
                                        <p:cTn id="40" dur="166" decel="50000">
                                          <p:stCondLst>
                                            <p:cond delay="676"/>
                                          </p:stCondLst>
                                        </p:cTn>
                                        <p:tgtEl>
                                          <p:spTgt spid="13316"/>
                                        </p:tgtEl>
                                      </p:cBhvr>
                                      <p:to x="100000" y="100000"/>
                                    </p:animScale>
                                    <p:animScale>
                                      <p:cBhvr>
                                        <p:cTn id="41" dur="26">
                                          <p:stCondLst>
                                            <p:cond delay="1312"/>
                                          </p:stCondLst>
                                        </p:cTn>
                                        <p:tgtEl>
                                          <p:spTgt spid="13316"/>
                                        </p:tgtEl>
                                      </p:cBhvr>
                                      <p:to x="100000" y="80000"/>
                                    </p:animScale>
                                    <p:animScale>
                                      <p:cBhvr>
                                        <p:cTn id="42" dur="166" decel="50000">
                                          <p:stCondLst>
                                            <p:cond delay="1338"/>
                                          </p:stCondLst>
                                        </p:cTn>
                                        <p:tgtEl>
                                          <p:spTgt spid="13316"/>
                                        </p:tgtEl>
                                      </p:cBhvr>
                                      <p:to x="100000" y="100000"/>
                                    </p:animScale>
                                    <p:animScale>
                                      <p:cBhvr>
                                        <p:cTn id="43" dur="26">
                                          <p:stCondLst>
                                            <p:cond delay="1642"/>
                                          </p:stCondLst>
                                        </p:cTn>
                                        <p:tgtEl>
                                          <p:spTgt spid="13316"/>
                                        </p:tgtEl>
                                      </p:cBhvr>
                                      <p:to x="100000" y="90000"/>
                                    </p:animScale>
                                    <p:animScale>
                                      <p:cBhvr>
                                        <p:cTn id="44" dur="166" decel="50000">
                                          <p:stCondLst>
                                            <p:cond delay="1668"/>
                                          </p:stCondLst>
                                        </p:cTn>
                                        <p:tgtEl>
                                          <p:spTgt spid="13316"/>
                                        </p:tgtEl>
                                      </p:cBhvr>
                                      <p:to x="100000" y="100000"/>
                                    </p:animScale>
                                    <p:animScale>
                                      <p:cBhvr>
                                        <p:cTn id="45" dur="26">
                                          <p:stCondLst>
                                            <p:cond delay="1808"/>
                                          </p:stCondLst>
                                        </p:cTn>
                                        <p:tgtEl>
                                          <p:spTgt spid="13316"/>
                                        </p:tgtEl>
                                      </p:cBhvr>
                                      <p:to x="100000" y="95000"/>
                                    </p:animScale>
                                    <p:animScale>
                                      <p:cBhvr>
                                        <p:cTn id="46" dur="166" decel="50000">
                                          <p:stCondLst>
                                            <p:cond delay="1834"/>
                                          </p:stCondLst>
                                        </p:cTn>
                                        <p:tgtEl>
                                          <p:spTgt spid="13316"/>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p:cNvSpPr>
          <p:nvPr>
            <p:ph type="title"/>
          </p:nvPr>
        </p:nvSpPr>
        <p:spPr/>
        <p:txBody>
          <a:bodyPr/>
          <a:lstStyle/>
          <a:p>
            <a:pPr marL="484632" indent="0" fontAlgn="auto">
              <a:spcAft>
                <a:spcPts val="0"/>
              </a:spcAft>
              <a:defRPr/>
            </a:pPr>
            <a:r>
              <a:rPr lang="en-US" smtClean="0">
                <a:solidFill>
                  <a:schemeClr val="bg1"/>
                </a:solidFill>
              </a:rPr>
              <a:t>VR Design</a:t>
            </a:r>
          </a:p>
        </p:txBody>
      </p:sp>
      <p:sp>
        <p:nvSpPr>
          <p:cNvPr id="20483" name="Rectangle 3"/>
          <p:cNvSpPr>
            <a:spLocks noGrp="1"/>
          </p:cNvSpPr>
          <p:nvPr>
            <p:ph idx="1"/>
          </p:nvPr>
        </p:nvSpPr>
        <p:spPr>
          <a:xfrm>
            <a:off x="457200" y="1447800"/>
            <a:ext cx="8458200" cy="4678363"/>
          </a:xfrm>
        </p:spPr>
        <p:txBody>
          <a:bodyPr>
            <a:normAutofit/>
          </a:bodyPr>
          <a:lstStyle/>
          <a:p>
            <a:pPr marL="448056" indent="-384048" fontAlgn="auto">
              <a:spcAft>
                <a:spcPts val="0"/>
              </a:spcAft>
              <a:buFont typeface="Arial" charset="0"/>
              <a:buNone/>
              <a:defRPr/>
            </a:pPr>
            <a:r>
              <a:rPr lang="en-US" b="1" dirty="0" smtClean="0">
                <a:solidFill>
                  <a:schemeClr val="bg1"/>
                </a:solidFill>
              </a:rPr>
              <a:t>  Six main components</a:t>
            </a:r>
          </a:p>
          <a:p>
            <a:pPr marL="514350" indent="-514350" fontAlgn="auto">
              <a:spcAft>
                <a:spcPts val="0"/>
              </a:spcAft>
              <a:buFont typeface="+mj-lt"/>
              <a:buAutoNum type="arabicPeriod"/>
              <a:defRPr/>
            </a:pPr>
            <a:r>
              <a:rPr lang="en-US" dirty="0" smtClean="0">
                <a:solidFill>
                  <a:schemeClr val="bg1"/>
                </a:solidFill>
              </a:rPr>
              <a:t>Virtual World (</a:t>
            </a:r>
            <a:r>
              <a:rPr lang="en-US" dirty="0" smtClean="0">
                <a:solidFill>
                  <a:srgbClr val="FF0000"/>
                </a:solidFill>
              </a:rPr>
              <a:t>Database of scenes</a:t>
            </a:r>
            <a:r>
              <a:rPr lang="en-US" dirty="0" smtClean="0">
                <a:solidFill>
                  <a:schemeClr val="bg1"/>
                </a:solidFill>
              </a:rPr>
              <a:t>)</a:t>
            </a:r>
          </a:p>
          <a:p>
            <a:pPr marL="514350" indent="-514350" fontAlgn="auto">
              <a:spcAft>
                <a:spcPts val="0"/>
              </a:spcAft>
              <a:buFont typeface="+mj-lt"/>
              <a:buAutoNum type="arabicPeriod"/>
              <a:defRPr/>
            </a:pPr>
            <a:r>
              <a:rPr lang="en-US" dirty="0" smtClean="0">
                <a:solidFill>
                  <a:schemeClr val="bg1"/>
                </a:solidFill>
              </a:rPr>
              <a:t>Graphic engine (</a:t>
            </a:r>
            <a:r>
              <a:rPr lang="en-US" dirty="0" smtClean="0">
                <a:solidFill>
                  <a:srgbClr val="FF0000"/>
                </a:solidFill>
              </a:rPr>
              <a:t>Define viewport</a:t>
            </a:r>
            <a:r>
              <a:rPr lang="en-US" dirty="0" smtClean="0">
                <a:solidFill>
                  <a:schemeClr val="bg1"/>
                </a:solidFill>
              </a:rPr>
              <a:t>)</a:t>
            </a:r>
          </a:p>
          <a:p>
            <a:pPr marL="514350" indent="-514350" fontAlgn="auto">
              <a:spcAft>
                <a:spcPts val="0"/>
              </a:spcAft>
              <a:buFont typeface="+mj-lt"/>
              <a:buAutoNum type="arabicPeriod"/>
              <a:defRPr/>
            </a:pPr>
            <a:r>
              <a:rPr lang="en-US" dirty="0" smtClean="0">
                <a:solidFill>
                  <a:schemeClr val="bg1"/>
                </a:solidFill>
              </a:rPr>
              <a:t>Simulation engine (</a:t>
            </a:r>
            <a:r>
              <a:rPr lang="en-US" dirty="0" smtClean="0">
                <a:solidFill>
                  <a:srgbClr val="FF0000"/>
                </a:solidFill>
              </a:rPr>
              <a:t>control change </a:t>
            </a:r>
            <a:r>
              <a:rPr lang="en-US" dirty="0" err="1" smtClean="0">
                <a:solidFill>
                  <a:srgbClr val="FF0000"/>
                </a:solidFill>
              </a:rPr>
              <a:t>w.r.t</a:t>
            </a:r>
            <a:r>
              <a:rPr lang="en-US" dirty="0" smtClean="0">
                <a:solidFill>
                  <a:srgbClr val="FF0000"/>
                </a:solidFill>
              </a:rPr>
              <a:t> users</a:t>
            </a:r>
            <a:r>
              <a:rPr lang="en-US" dirty="0" smtClean="0">
                <a:solidFill>
                  <a:schemeClr val="bg1"/>
                </a:solidFill>
              </a:rPr>
              <a:t>)</a:t>
            </a:r>
          </a:p>
          <a:p>
            <a:pPr marL="514350" indent="-514350" fontAlgn="auto">
              <a:spcAft>
                <a:spcPts val="0"/>
              </a:spcAft>
              <a:buFont typeface="+mj-lt"/>
              <a:buAutoNum type="arabicPeriod"/>
              <a:defRPr/>
            </a:pPr>
            <a:r>
              <a:rPr lang="en-US" dirty="0" smtClean="0">
                <a:solidFill>
                  <a:schemeClr val="bg1"/>
                </a:solidFill>
              </a:rPr>
              <a:t>User interface</a:t>
            </a:r>
          </a:p>
          <a:p>
            <a:pPr marL="514350" indent="-514350" fontAlgn="auto">
              <a:spcAft>
                <a:spcPts val="0"/>
              </a:spcAft>
              <a:buFont typeface="+mj-lt"/>
              <a:buAutoNum type="arabicPeriod"/>
              <a:defRPr/>
            </a:pPr>
            <a:r>
              <a:rPr lang="en-US" dirty="0" smtClean="0">
                <a:solidFill>
                  <a:schemeClr val="bg1"/>
                </a:solidFill>
              </a:rPr>
              <a:t>User Inputs</a:t>
            </a:r>
          </a:p>
          <a:p>
            <a:pPr marL="514350" indent="-514350" fontAlgn="auto">
              <a:spcAft>
                <a:spcPts val="0"/>
              </a:spcAft>
              <a:buFont typeface="+mj-lt"/>
              <a:buAutoNum type="arabicPeriod"/>
              <a:defRPr/>
            </a:pPr>
            <a:r>
              <a:rPr lang="en-US" dirty="0" smtClean="0">
                <a:solidFill>
                  <a:schemeClr val="bg1"/>
                </a:solidFill>
              </a:rPr>
              <a:t>User Outputs</a:t>
            </a:r>
          </a:p>
        </p:txBody>
      </p:sp>
    </p:spTree>
  </p:cSld>
  <p:clrMapOvr>
    <a:masterClrMapping/>
  </p:clrMapOvr>
  <p:transition>
    <p:cover dir="l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5" presetClass="entr" presetSubtype="0" fill="hold" nodeType="clickEffect">
                                  <p:stCondLst>
                                    <p:cond delay="0"/>
                                  </p:stCondLst>
                                  <p:childTnLst>
                                    <p:set>
                                      <p:cBhvr>
                                        <p:cTn id="6" dur="1" fill="hold">
                                          <p:stCondLst>
                                            <p:cond delay="0"/>
                                          </p:stCondLst>
                                        </p:cTn>
                                        <p:tgtEl>
                                          <p:spTgt spid="14338"/>
                                        </p:tgtEl>
                                        <p:attrNameLst>
                                          <p:attrName>style.visibility</p:attrName>
                                        </p:attrNameLst>
                                      </p:cBhvr>
                                      <p:to>
                                        <p:strVal val="visible"/>
                                      </p:to>
                                    </p:set>
                                    <p:anim calcmode="lin" valueType="num">
                                      <p:cBhvr>
                                        <p:cTn id="7" dur="500" decel="50000" fill="hold">
                                          <p:stCondLst>
                                            <p:cond delay="0"/>
                                          </p:stCondLst>
                                        </p:cTn>
                                        <p:tgtEl>
                                          <p:spTgt spid="14338"/>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14338"/>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14338"/>
                                        </p:tgtEl>
                                        <p:attrNameLst>
                                          <p:attrName>ppt_w</p:attrName>
                                        </p:attrNameLst>
                                      </p:cBhvr>
                                      <p:tavLst>
                                        <p:tav tm="0">
                                          <p:val>
                                            <p:strVal val="#ppt_w*.05"/>
                                          </p:val>
                                        </p:tav>
                                        <p:tav tm="100000">
                                          <p:val>
                                            <p:strVal val="#ppt_w"/>
                                          </p:val>
                                        </p:tav>
                                      </p:tavLst>
                                    </p:anim>
                                    <p:anim calcmode="lin" valueType="num">
                                      <p:cBhvr>
                                        <p:cTn id="10" dur="1000" fill="hold"/>
                                        <p:tgtEl>
                                          <p:spTgt spid="14338"/>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14338"/>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14338"/>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14338"/>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14338"/>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14" presetClass="emph" presetSubtype="0" fill="hold" nodeType="clickEffect">
                                  <p:stCondLst>
                                    <p:cond delay="0"/>
                                  </p:stCondLst>
                                  <p:childTnLst>
                                    <p:animClr clrSpc="rgb" dir="cw">
                                      <p:cBhvr override="childStyle">
                                        <p:cTn id="18" dur="950" fill="hold">
                                          <p:stCondLst>
                                            <p:cond delay="50"/>
                                          </p:stCondLst>
                                        </p:cTn>
                                        <p:tgtEl>
                                          <p:spTgt spid="20483">
                                            <p:txEl>
                                              <p:pRg st="0" end="0"/>
                                            </p:txEl>
                                          </p:spTgt>
                                        </p:tgtEl>
                                        <p:attrNameLst>
                                          <p:attrName>style.color</p:attrName>
                                        </p:attrNameLst>
                                      </p:cBhvr>
                                      <p:to>
                                        <a:schemeClr val="bg1"/>
                                      </p:to>
                                    </p:animClr>
                                    <p:animClr clrSpc="rgb" dir="cw">
                                      <p:cBhvr>
                                        <p:cTn id="19" dur="950" fill="hold">
                                          <p:stCondLst>
                                            <p:cond delay="50"/>
                                          </p:stCondLst>
                                        </p:cTn>
                                        <p:tgtEl>
                                          <p:spTgt spid="20483">
                                            <p:txEl>
                                              <p:pRg st="0" end="0"/>
                                            </p:txEl>
                                          </p:spTgt>
                                        </p:tgtEl>
                                        <p:attrNameLst>
                                          <p:attrName>fillColor</p:attrName>
                                        </p:attrNameLst>
                                      </p:cBhvr>
                                      <p:to>
                                        <a:schemeClr val="bg1"/>
                                      </p:to>
                                    </p:animClr>
                                    <p:set>
                                      <p:cBhvr>
                                        <p:cTn id="20" dur="950" fill="hold">
                                          <p:stCondLst>
                                            <p:cond delay="50"/>
                                          </p:stCondLst>
                                        </p:cTn>
                                        <p:tgtEl>
                                          <p:spTgt spid="20483">
                                            <p:txEl>
                                              <p:pRg st="0" end="0"/>
                                            </p:txEl>
                                          </p:spTgt>
                                        </p:tgtEl>
                                        <p:attrNameLst>
                                          <p:attrName>fill.type</p:attrName>
                                        </p:attrNameLst>
                                      </p:cBhvr>
                                      <p:to>
                                        <p:strVal val="solid"/>
                                      </p:to>
                                    </p:set>
                                    <p:set>
                                      <p:cBhvr>
                                        <p:cTn id="21" dur="950" fill="hold">
                                          <p:stCondLst>
                                            <p:cond delay="50"/>
                                          </p:stCondLst>
                                        </p:cTn>
                                        <p:tgtEl>
                                          <p:spTgt spid="20483">
                                            <p:txEl>
                                              <p:pRg st="0" end="0"/>
                                            </p:txEl>
                                          </p:spTgt>
                                        </p:tgtEl>
                                        <p:attrNameLst>
                                          <p:attrName>fill.on</p:attrName>
                                        </p:attrNameLst>
                                      </p:cBhvr>
                                      <p:to>
                                        <p:strVal val="true"/>
                                      </p:to>
                                    </p:set>
                                    <p:animScale>
                                      <p:cBhvr>
                                        <p:cTn id="22" dur="100" fill="hold">
                                          <p:stCondLst>
                                            <p:cond delay="0"/>
                                          </p:stCondLst>
                                        </p:cTn>
                                        <p:tgtEl>
                                          <p:spTgt spid="20483">
                                            <p:txEl>
                                              <p:pRg st="0" end="0"/>
                                            </p:txEl>
                                          </p:spTgt>
                                        </p:tgtEl>
                                      </p:cBhvr>
                                      <p:from x="100000" y="100000"/>
                                      <p:to x="100000" y="5000"/>
                                    </p:animScale>
                                    <p:animScale>
                                      <p:cBhvr>
                                        <p:cTn id="23" dur="100" fill="hold">
                                          <p:stCondLst>
                                            <p:cond delay="100"/>
                                          </p:stCondLst>
                                        </p:cTn>
                                        <p:tgtEl>
                                          <p:spTgt spid="20483">
                                            <p:txEl>
                                              <p:pRg st="0" end="0"/>
                                            </p:txEl>
                                          </p:spTgt>
                                        </p:tgtEl>
                                      </p:cBhvr>
                                      <p:from x="100000" y="5000"/>
                                      <p:to x="120000" y="150000"/>
                                    </p:animScale>
                                    <p:animScale>
                                      <p:cBhvr>
                                        <p:cTn id="24" dur="300" fill="hold">
                                          <p:stCondLst>
                                            <p:cond delay="700"/>
                                          </p:stCondLst>
                                        </p:cTn>
                                        <p:tgtEl>
                                          <p:spTgt spid="20483">
                                            <p:txEl>
                                              <p:pRg st="0" end="0"/>
                                            </p:txEl>
                                          </p:spTgt>
                                        </p:tgtEl>
                                      </p:cBhvr>
                                      <p:to x="120000" y="150000"/>
                                    </p:animScale>
                                  </p:childTnLst>
                                </p:cTn>
                              </p:par>
                            </p:childTnLst>
                          </p:cTn>
                        </p:par>
                      </p:childTnLst>
                    </p:cTn>
                  </p:par>
                  <p:par>
                    <p:cTn id="25" fill="hold" nodeType="clickPar">
                      <p:stCondLst>
                        <p:cond delay="indefinite"/>
                      </p:stCondLst>
                      <p:childTnLst>
                        <p:par>
                          <p:cTn id="26" fill="hold" nodeType="withGroup">
                            <p:stCondLst>
                              <p:cond delay="0"/>
                            </p:stCondLst>
                            <p:childTnLst>
                              <p:par>
                                <p:cTn id="27" presetID="56" presetClass="entr" presetSubtype="0" fill="hold" nodeType="clickEffect">
                                  <p:stCondLst>
                                    <p:cond delay="0"/>
                                  </p:stCondLst>
                                  <p:iterate type="lt">
                                    <p:tmPct val="10000"/>
                                  </p:iterate>
                                  <p:childTnLst>
                                    <p:set>
                                      <p:cBhvr>
                                        <p:cTn id="28" dur="1" fill="hold">
                                          <p:stCondLst>
                                            <p:cond delay="0"/>
                                          </p:stCondLst>
                                        </p:cTn>
                                        <p:tgtEl>
                                          <p:spTgt spid="20483">
                                            <p:txEl>
                                              <p:pRg st="1" end="1"/>
                                            </p:txEl>
                                          </p:spTgt>
                                        </p:tgtEl>
                                        <p:attrNameLst>
                                          <p:attrName>style.visibility</p:attrName>
                                        </p:attrNameLst>
                                      </p:cBhvr>
                                      <p:to>
                                        <p:strVal val="visible"/>
                                      </p:to>
                                    </p:set>
                                    <p:anim by="(-#ppt_w*2)" calcmode="lin" valueType="num">
                                      <p:cBhvr rctx="PPT">
                                        <p:cTn id="29" dur="500" autoRev="1" fill="hold">
                                          <p:stCondLst>
                                            <p:cond delay="0"/>
                                          </p:stCondLst>
                                        </p:cTn>
                                        <p:tgtEl>
                                          <p:spTgt spid="20483">
                                            <p:txEl>
                                              <p:pRg st="1" end="1"/>
                                            </p:txEl>
                                          </p:spTgt>
                                        </p:tgtEl>
                                        <p:attrNameLst>
                                          <p:attrName>ppt_w</p:attrName>
                                        </p:attrNameLst>
                                      </p:cBhvr>
                                    </p:anim>
                                    <p:anim by="(#ppt_w*0.50)" calcmode="lin" valueType="num">
                                      <p:cBhvr>
                                        <p:cTn id="30" dur="500" decel="50000" autoRev="1" fill="hold">
                                          <p:stCondLst>
                                            <p:cond delay="0"/>
                                          </p:stCondLst>
                                        </p:cTn>
                                        <p:tgtEl>
                                          <p:spTgt spid="20483">
                                            <p:txEl>
                                              <p:pRg st="1" end="1"/>
                                            </p:txEl>
                                          </p:spTgt>
                                        </p:tgtEl>
                                        <p:attrNameLst>
                                          <p:attrName>ppt_x</p:attrName>
                                        </p:attrNameLst>
                                      </p:cBhvr>
                                    </p:anim>
                                    <p:anim from="(-#ppt_h/2)" to="(#ppt_y)" calcmode="lin" valueType="num">
                                      <p:cBhvr>
                                        <p:cTn id="31" dur="1000" fill="hold">
                                          <p:stCondLst>
                                            <p:cond delay="0"/>
                                          </p:stCondLst>
                                        </p:cTn>
                                        <p:tgtEl>
                                          <p:spTgt spid="20483">
                                            <p:txEl>
                                              <p:pRg st="1" end="1"/>
                                            </p:txEl>
                                          </p:spTgt>
                                        </p:tgtEl>
                                        <p:attrNameLst>
                                          <p:attrName>ppt_y</p:attrName>
                                        </p:attrNameLst>
                                      </p:cBhvr>
                                    </p:anim>
                                    <p:animRot by="21600000">
                                      <p:cBhvr>
                                        <p:cTn id="32" dur="1000" fill="hold">
                                          <p:stCondLst>
                                            <p:cond delay="0"/>
                                          </p:stCondLst>
                                        </p:cTn>
                                        <p:tgtEl>
                                          <p:spTgt spid="20483">
                                            <p:txEl>
                                              <p:pRg st="1" end="1"/>
                                            </p:txEl>
                                          </p:spTgt>
                                        </p:tgtEl>
                                        <p:attrNameLst>
                                          <p:attrName>r</p:attrName>
                                        </p:attrNameLst>
                                      </p:cBhvr>
                                    </p:animRot>
                                  </p:childTnLst>
                                </p:cTn>
                              </p:par>
                              <p:par>
                                <p:cTn id="33" presetID="56" presetClass="entr" presetSubtype="0" fill="hold" nodeType="withEffect">
                                  <p:stCondLst>
                                    <p:cond delay="0"/>
                                  </p:stCondLst>
                                  <p:iterate type="lt">
                                    <p:tmPct val="10000"/>
                                  </p:iterate>
                                  <p:childTnLst>
                                    <p:set>
                                      <p:cBhvr>
                                        <p:cTn id="34" dur="1" fill="hold">
                                          <p:stCondLst>
                                            <p:cond delay="0"/>
                                          </p:stCondLst>
                                        </p:cTn>
                                        <p:tgtEl>
                                          <p:spTgt spid="20483">
                                            <p:txEl>
                                              <p:pRg st="2" end="2"/>
                                            </p:txEl>
                                          </p:spTgt>
                                        </p:tgtEl>
                                        <p:attrNameLst>
                                          <p:attrName>style.visibility</p:attrName>
                                        </p:attrNameLst>
                                      </p:cBhvr>
                                      <p:to>
                                        <p:strVal val="visible"/>
                                      </p:to>
                                    </p:set>
                                    <p:anim by="(-#ppt_w*2)" calcmode="lin" valueType="num">
                                      <p:cBhvr rctx="PPT">
                                        <p:cTn id="35" dur="500" autoRev="1" fill="hold">
                                          <p:stCondLst>
                                            <p:cond delay="0"/>
                                          </p:stCondLst>
                                        </p:cTn>
                                        <p:tgtEl>
                                          <p:spTgt spid="20483">
                                            <p:txEl>
                                              <p:pRg st="2" end="2"/>
                                            </p:txEl>
                                          </p:spTgt>
                                        </p:tgtEl>
                                        <p:attrNameLst>
                                          <p:attrName>ppt_w</p:attrName>
                                        </p:attrNameLst>
                                      </p:cBhvr>
                                    </p:anim>
                                    <p:anim by="(#ppt_w*0.50)" calcmode="lin" valueType="num">
                                      <p:cBhvr>
                                        <p:cTn id="36" dur="500" decel="50000" autoRev="1" fill="hold">
                                          <p:stCondLst>
                                            <p:cond delay="0"/>
                                          </p:stCondLst>
                                        </p:cTn>
                                        <p:tgtEl>
                                          <p:spTgt spid="20483">
                                            <p:txEl>
                                              <p:pRg st="2" end="2"/>
                                            </p:txEl>
                                          </p:spTgt>
                                        </p:tgtEl>
                                        <p:attrNameLst>
                                          <p:attrName>ppt_x</p:attrName>
                                        </p:attrNameLst>
                                      </p:cBhvr>
                                    </p:anim>
                                    <p:anim from="(-#ppt_h/2)" to="(#ppt_y)" calcmode="lin" valueType="num">
                                      <p:cBhvr>
                                        <p:cTn id="37" dur="1000" fill="hold">
                                          <p:stCondLst>
                                            <p:cond delay="0"/>
                                          </p:stCondLst>
                                        </p:cTn>
                                        <p:tgtEl>
                                          <p:spTgt spid="20483">
                                            <p:txEl>
                                              <p:pRg st="2" end="2"/>
                                            </p:txEl>
                                          </p:spTgt>
                                        </p:tgtEl>
                                        <p:attrNameLst>
                                          <p:attrName>ppt_y</p:attrName>
                                        </p:attrNameLst>
                                      </p:cBhvr>
                                    </p:anim>
                                    <p:animRot by="21600000">
                                      <p:cBhvr>
                                        <p:cTn id="38" dur="1000" fill="hold">
                                          <p:stCondLst>
                                            <p:cond delay="0"/>
                                          </p:stCondLst>
                                        </p:cTn>
                                        <p:tgtEl>
                                          <p:spTgt spid="20483">
                                            <p:txEl>
                                              <p:pRg st="2" end="2"/>
                                            </p:txEl>
                                          </p:spTgt>
                                        </p:tgtEl>
                                        <p:attrNameLst>
                                          <p:attrName>r</p:attrName>
                                        </p:attrNameLst>
                                      </p:cBhvr>
                                    </p:animRot>
                                  </p:childTnLst>
                                </p:cTn>
                              </p:par>
                              <p:par>
                                <p:cTn id="39" presetID="56" presetClass="entr" presetSubtype="0" fill="hold" nodeType="withEffect">
                                  <p:stCondLst>
                                    <p:cond delay="0"/>
                                  </p:stCondLst>
                                  <p:iterate type="lt">
                                    <p:tmPct val="10000"/>
                                  </p:iterate>
                                  <p:childTnLst>
                                    <p:set>
                                      <p:cBhvr>
                                        <p:cTn id="40" dur="1" fill="hold">
                                          <p:stCondLst>
                                            <p:cond delay="0"/>
                                          </p:stCondLst>
                                        </p:cTn>
                                        <p:tgtEl>
                                          <p:spTgt spid="20483">
                                            <p:txEl>
                                              <p:pRg st="3" end="3"/>
                                            </p:txEl>
                                          </p:spTgt>
                                        </p:tgtEl>
                                        <p:attrNameLst>
                                          <p:attrName>style.visibility</p:attrName>
                                        </p:attrNameLst>
                                      </p:cBhvr>
                                      <p:to>
                                        <p:strVal val="visible"/>
                                      </p:to>
                                    </p:set>
                                    <p:anim by="(-#ppt_w*2)" calcmode="lin" valueType="num">
                                      <p:cBhvr rctx="PPT">
                                        <p:cTn id="41" dur="500" autoRev="1" fill="hold">
                                          <p:stCondLst>
                                            <p:cond delay="0"/>
                                          </p:stCondLst>
                                        </p:cTn>
                                        <p:tgtEl>
                                          <p:spTgt spid="20483">
                                            <p:txEl>
                                              <p:pRg st="3" end="3"/>
                                            </p:txEl>
                                          </p:spTgt>
                                        </p:tgtEl>
                                        <p:attrNameLst>
                                          <p:attrName>ppt_w</p:attrName>
                                        </p:attrNameLst>
                                      </p:cBhvr>
                                    </p:anim>
                                    <p:anim by="(#ppt_w*0.50)" calcmode="lin" valueType="num">
                                      <p:cBhvr>
                                        <p:cTn id="42" dur="500" decel="50000" autoRev="1" fill="hold">
                                          <p:stCondLst>
                                            <p:cond delay="0"/>
                                          </p:stCondLst>
                                        </p:cTn>
                                        <p:tgtEl>
                                          <p:spTgt spid="20483">
                                            <p:txEl>
                                              <p:pRg st="3" end="3"/>
                                            </p:txEl>
                                          </p:spTgt>
                                        </p:tgtEl>
                                        <p:attrNameLst>
                                          <p:attrName>ppt_x</p:attrName>
                                        </p:attrNameLst>
                                      </p:cBhvr>
                                    </p:anim>
                                    <p:anim from="(-#ppt_h/2)" to="(#ppt_y)" calcmode="lin" valueType="num">
                                      <p:cBhvr>
                                        <p:cTn id="43" dur="1000" fill="hold">
                                          <p:stCondLst>
                                            <p:cond delay="0"/>
                                          </p:stCondLst>
                                        </p:cTn>
                                        <p:tgtEl>
                                          <p:spTgt spid="20483">
                                            <p:txEl>
                                              <p:pRg st="3" end="3"/>
                                            </p:txEl>
                                          </p:spTgt>
                                        </p:tgtEl>
                                        <p:attrNameLst>
                                          <p:attrName>ppt_y</p:attrName>
                                        </p:attrNameLst>
                                      </p:cBhvr>
                                    </p:anim>
                                    <p:animRot by="21600000">
                                      <p:cBhvr>
                                        <p:cTn id="44" dur="1000" fill="hold">
                                          <p:stCondLst>
                                            <p:cond delay="0"/>
                                          </p:stCondLst>
                                        </p:cTn>
                                        <p:tgtEl>
                                          <p:spTgt spid="20483">
                                            <p:txEl>
                                              <p:pRg st="3" end="3"/>
                                            </p:txEl>
                                          </p:spTgt>
                                        </p:tgtEl>
                                        <p:attrNameLst>
                                          <p:attrName>r</p:attrName>
                                        </p:attrNameLst>
                                      </p:cBhvr>
                                    </p:animRot>
                                  </p:childTnLst>
                                </p:cTn>
                              </p:par>
                              <p:par>
                                <p:cTn id="45" presetID="56" presetClass="entr" presetSubtype="0" fill="hold" nodeType="withEffect">
                                  <p:stCondLst>
                                    <p:cond delay="0"/>
                                  </p:stCondLst>
                                  <p:iterate type="lt">
                                    <p:tmPct val="10000"/>
                                  </p:iterate>
                                  <p:childTnLst>
                                    <p:set>
                                      <p:cBhvr>
                                        <p:cTn id="46" dur="1" fill="hold">
                                          <p:stCondLst>
                                            <p:cond delay="0"/>
                                          </p:stCondLst>
                                        </p:cTn>
                                        <p:tgtEl>
                                          <p:spTgt spid="20483">
                                            <p:txEl>
                                              <p:pRg st="4" end="4"/>
                                            </p:txEl>
                                          </p:spTgt>
                                        </p:tgtEl>
                                        <p:attrNameLst>
                                          <p:attrName>style.visibility</p:attrName>
                                        </p:attrNameLst>
                                      </p:cBhvr>
                                      <p:to>
                                        <p:strVal val="visible"/>
                                      </p:to>
                                    </p:set>
                                    <p:anim by="(-#ppt_w*2)" calcmode="lin" valueType="num">
                                      <p:cBhvr rctx="PPT">
                                        <p:cTn id="47" dur="500" autoRev="1" fill="hold">
                                          <p:stCondLst>
                                            <p:cond delay="0"/>
                                          </p:stCondLst>
                                        </p:cTn>
                                        <p:tgtEl>
                                          <p:spTgt spid="20483">
                                            <p:txEl>
                                              <p:pRg st="4" end="4"/>
                                            </p:txEl>
                                          </p:spTgt>
                                        </p:tgtEl>
                                        <p:attrNameLst>
                                          <p:attrName>ppt_w</p:attrName>
                                        </p:attrNameLst>
                                      </p:cBhvr>
                                    </p:anim>
                                    <p:anim by="(#ppt_w*0.50)" calcmode="lin" valueType="num">
                                      <p:cBhvr>
                                        <p:cTn id="48" dur="500" decel="50000" autoRev="1" fill="hold">
                                          <p:stCondLst>
                                            <p:cond delay="0"/>
                                          </p:stCondLst>
                                        </p:cTn>
                                        <p:tgtEl>
                                          <p:spTgt spid="20483">
                                            <p:txEl>
                                              <p:pRg st="4" end="4"/>
                                            </p:txEl>
                                          </p:spTgt>
                                        </p:tgtEl>
                                        <p:attrNameLst>
                                          <p:attrName>ppt_x</p:attrName>
                                        </p:attrNameLst>
                                      </p:cBhvr>
                                    </p:anim>
                                    <p:anim from="(-#ppt_h/2)" to="(#ppt_y)" calcmode="lin" valueType="num">
                                      <p:cBhvr>
                                        <p:cTn id="49" dur="1000" fill="hold">
                                          <p:stCondLst>
                                            <p:cond delay="0"/>
                                          </p:stCondLst>
                                        </p:cTn>
                                        <p:tgtEl>
                                          <p:spTgt spid="20483">
                                            <p:txEl>
                                              <p:pRg st="4" end="4"/>
                                            </p:txEl>
                                          </p:spTgt>
                                        </p:tgtEl>
                                        <p:attrNameLst>
                                          <p:attrName>ppt_y</p:attrName>
                                        </p:attrNameLst>
                                      </p:cBhvr>
                                    </p:anim>
                                    <p:animRot by="21600000">
                                      <p:cBhvr>
                                        <p:cTn id="50" dur="1000" fill="hold">
                                          <p:stCondLst>
                                            <p:cond delay="0"/>
                                          </p:stCondLst>
                                        </p:cTn>
                                        <p:tgtEl>
                                          <p:spTgt spid="20483">
                                            <p:txEl>
                                              <p:pRg st="4" end="4"/>
                                            </p:txEl>
                                          </p:spTgt>
                                        </p:tgtEl>
                                        <p:attrNameLst>
                                          <p:attrName>r</p:attrName>
                                        </p:attrNameLst>
                                      </p:cBhvr>
                                    </p:animRot>
                                  </p:childTnLst>
                                </p:cTn>
                              </p:par>
                              <p:par>
                                <p:cTn id="51" presetID="56" presetClass="entr" presetSubtype="0" fill="hold" nodeType="withEffect">
                                  <p:stCondLst>
                                    <p:cond delay="0"/>
                                  </p:stCondLst>
                                  <p:iterate type="lt">
                                    <p:tmPct val="10000"/>
                                  </p:iterate>
                                  <p:childTnLst>
                                    <p:set>
                                      <p:cBhvr>
                                        <p:cTn id="52" dur="1" fill="hold">
                                          <p:stCondLst>
                                            <p:cond delay="0"/>
                                          </p:stCondLst>
                                        </p:cTn>
                                        <p:tgtEl>
                                          <p:spTgt spid="20483">
                                            <p:txEl>
                                              <p:pRg st="5" end="5"/>
                                            </p:txEl>
                                          </p:spTgt>
                                        </p:tgtEl>
                                        <p:attrNameLst>
                                          <p:attrName>style.visibility</p:attrName>
                                        </p:attrNameLst>
                                      </p:cBhvr>
                                      <p:to>
                                        <p:strVal val="visible"/>
                                      </p:to>
                                    </p:set>
                                    <p:anim by="(-#ppt_w*2)" calcmode="lin" valueType="num">
                                      <p:cBhvr rctx="PPT">
                                        <p:cTn id="53" dur="500" autoRev="1" fill="hold">
                                          <p:stCondLst>
                                            <p:cond delay="0"/>
                                          </p:stCondLst>
                                        </p:cTn>
                                        <p:tgtEl>
                                          <p:spTgt spid="20483">
                                            <p:txEl>
                                              <p:pRg st="5" end="5"/>
                                            </p:txEl>
                                          </p:spTgt>
                                        </p:tgtEl>
                                        <p:attrNameLst>
                                          <p:attrName>ppt_w</p:attrName>
                                        </p:attrNameLst>
                                      </p:cBhvr>
                                    </p:anim>
                                    <p:anim by="(#ppt_w*0.50)" calcmode="lin" valueType="num">
                                      <p:cBhvr>
                                        <p:cTn id="54" dur="500" decel="50000" autoRev="1" fill="hold">
                                          <p:stCondLst>
                                            <p:cond delay="0"/>
                                          </p:stCondLst>
                                        </p:cTn>
                                        <p:tgtEl>
                                          <p:spTgt spid="20483">
                                            <p:txEl>
                                              <p:pRg st="5" end="5"/>
                                            </p:txEl>
                                          </p:spTgt>
                                        </p:tgtEl>
                                        <p:attrNameLst>
                                          <p:attrName>ppt_x</p:attrName>
                                        </p:attrNameLst>
                                      </p:cBhvr>
                                    </p:anim>
                                    <p:anim from="(-#ppt_h/2)" to="(#ppt_y)" calcmode="lin" valueType="num">
                                      <p:cBhvr>
                                        <p:cTn id="55" dur="1000" fill="hold">
                                          <p:stCondLst>
                                            <p:cond delay="0"/>
                                          </p:stCondLst>
                                        </p:cTn>
                                        <p:tgtEl>
                                          <p:spTgt spid="20483">
                                            <p:txEl>
                                              <p:pRg st="5" end="5"/>
                                            </p:txEl>
                                          </p:spTgt>
                                        </p:tgtEl>
                                        <p:attrNameLst>
                                          <p:attrName>ppt_y</p:attrName>
                                        </p:attrNameLst>
                                      </p:cBhvr>
                                    </p:anim>
                                    <p:animRot by="21600000">
                                      <p:cBhvr>
                                        <p:cTn id="56" dur="1000" fill="hold">
                                          <p:stCondLst>
                                            <p:cond delay="0"/>
                                          </p:stCondLst>
                                        </p:cTn>
                                        <p:tgtEl>
                                          <p:spTgt spid="20483">
                                            <p:txEl>
                                              <p:pRg st="5" end="5"/>
                                            </p:txEl>
                                          </p:spTgt>
                                        </p:tgtEl>
                                        <p:attrNameLst>
                                          <p:attrName>r</p:attrName>
                                        </p:attrNameLst>
                                      </p:cBhvr>
                                    </p:animRot>
                                  </p:childTnLst>
                                </p:cTn>
                              </p:par>
                              <p:par>
                                <p:cTn id="57" presetID="56" presetClass="entr" presetSubtype="0" fill="hold" nodeType="withEffect">
                                  <p:stCondLst>
                                    <p:cond delay="0"/>
                                  </p:stCondLst>
                                  <p:iterate type="lt">
                                    <p:tmPct val="10000"/>
                                  </p:iterate>
                                  <p:childTnLst>
                                    <p:set>
                                      <p:cBhvr>
                                        <p:cTn id="58" dur="1" fill="hold">
                                          <p:stCondLst>
                                            <p:cond delay="0"/>
                                          </p:stCondLst>
                                        </p:cTn>
                                        <p:tgtEl>
                                          <p:spTgt spid="20483">
                                            <p:txEl>
                                              <p:pRg st="6" end="6"/>
                                            </p:txEl>
                                          </p:spTgt>
                                        </p:tgtEl>
                                        <p:attrNameLst>
                                          <p:attrName>style.visibility</p:attrName>
                                        </p:attrNameLst>
                                      </p:cBhvr>
                                      <p:to>
                                        <p:strVal val="visible"/>
                                      </p:to>
                                    </p:set>
                                    <p:anim by="(-#ppt_w*2)" calcmode="lin" valueType="num">
                                      <p:cBhvr rctx="PPT">
                                        <p:cTn id="59" dur="500" autoRev="1" fill="hold">
                                          <p:stCondLst>
                                            <p:cond delay="0"/>
                                          </p:stCondLst>
                                        </p:cTn>
                                        <p:tgtEl>
                                          <p:spTgt spid="20483">
                                            <p:txEl>
                                              <p:pRg st="6" end="6"/>
                                            </p:txEl>
                                          </p:spTgt>
                                        </p:tgtEl>
                                        <p:attrNameLst>
                                          <p:attrName>ppt_w</p:attrName>
                                        </p:attrNameLst>
                                      </p:cBhvr>
                                    </p:anim>
                                    <p:anim by="(#ppt_w*0.50)" calcmode="lin" valueType="num">
                                      <p:cBhvr>
                                        <p:cTn id="60" dur="500" decel="50000" autoRev="1" fill="hold">
                                          <p:stCondLst>
                                            <p:cond delay="0"/>
                                          </p:stCondLst>
                                        </p:cTn>
                                        <p:tgtEl>
                                          <p:spTgt spid="20483">
                                            <p:txEl>
                                              <p:pRg st="6" end="6"/>
                                            </p:txEl>
                                          </p:spTgt>
                                        </p:tgtEl>
                                        <p:attrNameLst>
                                          <p:attrName>ppt_x</p:attrName>
                                        </p:attrNameLst>
                                      </p:cBhvr>
                                    </p:anim>
                                    <p:anim from="(-#ppt_h/2)" to="(#ppt_y)" calcmode="lin" valueType="num">
                                      <p:cBhvr>
                                        <p:cTn id="61" dur="1000" fill="hold">
                                          <p:stCondLst>
                                            <p:cond delay="0"/>
                                          </p:stCondLst>
                                        </p:cTn>
                                        <p:tgtEl>
                                          <p:spTgt spid="20483">
                                            <p:txEl>
                                              <p:pRg st="6" end="6"/>
                                            </p:txEl>
                                          </p:spTgt>
                                        </p:tgtEl>
                                        <p:attrNameLst>
                                          <p:attrName>ppt_y</p:attrName>
                                        </p:attrNameLst>
                                      </p:cBhvr>
                                    </p:anim>
                                    <p:animRot by="21600000">
                                      <p:cBhvr>
                                        <p:cTn id="62" dur="1000" fill="hold">
                                          <p:stCondLst>
                                            <p:cond delay="0"/>
                                          </p:stCondLst>
                                        </p:cTn>
                                        <p:tgtEl>
                                          <p:spTgt spid="20483">
                                            <p:txEl>
                                              <p:pRg st="6" end="6"/>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p:cNvSpPr>
          <p:nvPr>
            <p:ph type="title"/>
          </p:nvPr>
        </p:nvSpPr>
        <p:spPr/>
        <p:txBody>
          <a:bodyPr/>
          <a:lstStyle/>
          <a:p>
            <a:pPr marL="484632" indent="0" fontAlgn="auto">
              <a:spcAft>
                <a:spcPts val="0"/>
              </a:spcAft>
              <a:defRPr/>
            </a:pPr>
            <a:r>
              <a:rPr lang="fr-CA" sz="4000" smtClean="0">
                <a:solidFill>
                  <a:srgbClr val="F2F2F2"/>
                </a:solidFill>
              </a:rPr>
              <a:t>Important Factor in VR Systems</a:t>
            </a:r>
            <a:endParaRPr lang="en-US" sz="4000" smtClean="0">
              <a:solidFill>
                <a:srgbClr val="F2F2F2"/>
              </a:solidFill>
            </a:endParaRPr>
          </a:p>
        </p:txBody>
      </p:sp>
      <p:sp>
        <p:nvSpPr>
          <p:cNvPr id="22531" name="Rectangle 3"/>
          <p:cNvSpPr>
            <a:spLocks noGrp="1"/>
          </p:cNvSpPr>
          <p:nvPr>
            <p:ph idx="1"/>
          </p:nvPr>
        </p:nvSpPr>
        <p:spPr>
          <a:xfrm>
            <a:off x="457200" y="1882775"/>
            <a:ext cx="8229600" cy="4572000"/>
          </a:xfrm>
        </p:spPr>
        <p:txBody>
          <a:bodyPr/>
          <a:lstStyle/>
          <a:p>
            <a:r>
              <a:rPr lang="en-US" smtClean="0">
                <a:solidFill>
                  <a:schemeClr val="bg1"/>
                </a:solidFill>
              </a:rPr>
              <a:t>Visual Realism “</a:t>
            </a:r>
            <a:r>
              <a:rPr lang="en-US" smtClean="0">
                <a:solidFill>
                  <a:srgbClr val="FF0000"/>
                </a:solidFill>
              </a:rPr>
              <a:t>fool the user’s senses</a:t>
            </a:r>
            <a:r>
              <a:rPr lang="en-US" smtClean="0">
                <a:solidFill>
                  <a:schemeClr val="bg1"/>
                </a:solidFill>
              </a:rPr>
              <a:t>”</a:t>
            </a:r>
          </a:p>
          <a:p>
            <a:r>
              <a:rPr lang="en-US" smtClean="0">
                <a:solidFill>
                  <a:schemeClr val="bg1"/>
                </a:solidFill>
              </a:rPr>
              <a:t>Image Resolution “</a:t>
            </a:r>
            <a:r>
              <a:rPr lang="en-US" smtClean="0">
                <a:solidFill>
                  <a:srgbClr val="FF0000"/>
                </a:solidFill>
              </a:rPr>
              <a:t>environment based</a:t>
            </a:r>
            <a:r>
              <a:rPr lang="en-US" smtClean="0">
                <a:solidFill>
                  <a:schemeClr val="bg1"/>
                </a:solidFill>
              </a:rPr>
              <a:t>”</a:t>
            </a:r>
          </a:p>
          <a:p>
            <a:r>
              <a:rPr lang="en-US" smtClean="0">
                <a:solidFill>
                  <a:schemeClr val="bg1"/>
                </a:solidFill>
              </a:rPr>
              <a:t>Frame Rate “</a:t>
            </a:r>
            <a:r>
              <a:rPr lang="en-US" smtClean="0">
                <a:solidFill>
                  <a:srgbClr val="FF0000"/>
                </a:solidFill>
              </a:rPr>
              <a:t>continuous &amp;smooth picture</a:t>
            </a:r>
            <a:r>
              <a:rPr lang="en-US" smtClean="0">
                <a:solidFill>
                  <a:schemeClr val="bg1"/>
                </a:solidFill>
              </a:rPr>
              <a:t>”</a:t>
            </a:r>
          </a:p>
          <a:p>
            <a:r>
              <a:rPr lang="en-US" smtClean="0">
                <a:solidFill>
                  <a:schemeClr val="bg1"/>
                </a:solidFill>
              </a:rPr>
              <a:t>Latency “</a:t>
            </a:r>
            <a:r>
              <a:rPr lang="en-US" smtClean="0">
                <a:solidFill>
                  <a:srgbClr val="FF0000"/>
                </a:solidFill>
              </a:rPr>
              <a:t>degree of realism</a:t>
            </a:r>
            <a:r>
              <a:rPr lang="en-US" smtClean="0">
                <a:solidFill>
                  <a:schemeClr val="bg1"/>
                </a:solidFill>
              </a:rPr>
              <a:t>”</a:t>
            </a:r>
          </a:p>
        </p:txBody>
      </p:sp>
    </p:spTree>
  </p:cSld>
  <p:clrMapOvr>
    <a:masterClrMapping/>
  </p:clrMapOvr>
  <p:transition>
    <p:cover dir="l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6" presetClass="entr" presetSubtype="0" fill="hold" nodeType="clickEffect">
                                  <p:stCondLst>
                                    <p:cond delay="0"/>
                                  </p:stCondLst>
                                  <p:iterate type="lt">
                                    <p:tmPct val="10000"/>
                                  </p:iterate>
                                  <p:childTnLst>
                                    <p:set>
                                      <p:cBhvr>
                                        <p:cTn id="6" dur="1" fill="hold">
                                          <p:stCondLst>
                                            <p:cond delay="0"/>
                                          </p:stCondLst>
                                        </p:cTn>
                                        <p:tgtEl>
                                          <p:spTgt spid="15362"/>
                                        </p:tgtEl>
                                        <p:attrNameLst>
                                          <p:attrName>style.visibility</p:attrName>
                                        </p:attrNameLst>
                                      </p:cBhvr>
                                      <p:to>
                                        <p:strVal val="visible"/>
                                      </p:to>
                                    </p:set>
                                    <p:anim by="(-#ppt_w*2)" calcmode="lin" valueType="num">
                                      <p:cBhvr rctx="PPT">
                                        <p:cTn id="7" dur="500" autoRev="1" fill="hold">
                                          <p:stCondLst>
                                            <p:cond delay="0"/>
                                          </p:stCondLst>
                                        </p:cTn>
                                        <p:tgtEl>
                                          <p:spTgt spid="15362"/>
                                        </p:tgtEl>
                                        <p:attrNameLst>
                                          <p:attrName>ppt_w</p:attrName>
                                        </p:attrNameLst>
                                      </p:cBhvr>
                                    </p:anim>
                                    <p:anim by="(#ppt_w*0.50)" calcmode="lin" valueType="num">
                                      <p:cBhvr>
                                        <p:cTn id="8" dur="500" decel="50000" autoRev="1" fill="hold">
                                          <p:stCondLst>
                                            <p:cond delay="0"/>
                                          </p:stCondLst>
                                        </p:cTn>
                                        <p:tgtEl>
                                          <p:spTgt spid="15362"/>
                                        </p:tgtEl>
                                        <p:attrNameLst>
                                          <p:attrName>ppt_x</p:attrName>
                                        </p:attrNameLst>
                                      </p:cBhvr>
                                    </p:anim>
                                    <p:anim from="(-#ppt_h/2)" to="(#ppt_y)" calcmode="lin" valueType="num">
                                      <p:cBhvr>
                                        <p:cTn id="9" dur="1000" fill="hold">
                                          <p:stCondLst>
                                            <p:cond delay="0"/>
                                          </p:stCondLst>
                                        </p:cTn>
                                        <p:tgtEl>
                                          <p:spTgt spid="15362"/>
                                        </p:tgtEl>
                                        <p:attrNameLst>
                                          <p:attrName>ppt_y</p:attrName>
                                        </p:attrNameLst>
                                      </p:cBhvr>
                                    </p:anim>
                                    <p:animRot by="21600000">
                                      <p:cBhvr>
                                        <p:cTn id="10" dur="1000" fill="hold">
                                          <p:stCondLst>
                                            <p:cond delay="0"/>
                                          </p:stCondLst>
                                        </p:cTn>
                                        <p:tgtEl>
                                          <p:spTgt spid="15362"/>
                                        </p:tgtEl>
                                        <p:attrNameLst>
                                          <p:attrName>r</p:attrName>
                                        </p:attrNameLst>
                                      </p:cBhvr>
                                    </p:animRot>
                                  </p:childTnLst>
                                </p:cTn>
                              </p:par>
                            </p:childTnLst>
                          </p:cTn>
                        </p:par>
                      </p:childTnLst>
                    </p:cTn>
                  </p:par>
                  <p:par>
                    <p:cTn id="11" fill="hold" nodeType="clickPar">
                      <p:stCondLst>
                        <p:cond delay="indefinite"/>
                      </p:stCondLst>
                      <p:childTnLst>
                        <p:par>
                          <p:cTn id="12" fill="hold" nodeType="withGroup">
                            <p:stCondLst>
                              <p:cond delay="0"/>
                            </p:stCondLst>
                            <p:childTnLst>
                              <p:par>
                                <p:cTn id="13" presetID="26" presetClass="entr" presetSubtype="0" fill="hold" nodeType="clickEffect">
                                  <p:stCondLst>
                                    <p:cond delay="0"/>
                                  </p:stCondLst>
                                  <p:childTnLst>
                                    <p:set>
                                      <p:cBhvr>
                                        <p:cTn id="14" dur="1" fill="hold">
                                          <p:stCondLst>
                                            <p:cond delay="0"/>
                                          </p:stCondLst>
                                        </p:cTn>
                                        <p:tgtEl>
                                          <p:spTgt spid="22531">
                                            <p:txEl>
                                              <p:pRg st="0" end="0"/>
                                            </p:txEl>
                                          </p:spTgt>
                                        </p:tgtEl>
                                        <p:attrNameLst>
                                          <p:attrName>style.visibility</p:attrName>
                                        </p:attrNameLst>
                                      </p:cBhvr>
                                      <p:to>
                                        <p:strVal val="visible"/>
                                      </p:to>
                                    </p:set>
                                    <p:animEffect transition="in" filter="wipe(down)">
                                      <p:cBhvr>
                                        <p:cTn id="15" dur="580">
                                          <p:stCondLst>
                                            <p:cond delay="0"/>
                                          </p:stCondLst>
                                        </p:cTn>
                                        <p:tgtEl>
                                          <p:spTgt spid="22531">
                                            <p:txEl>
                                              <p:pRg st="0" end="0"/>
                                            </p:txEl>
                                          </p:spTgt>
                                        </p:tgtEl>
                                      </p:cBhvr>
                                    </p:animEffect>
                                    <p:anim calcmode="lin" valueType="num">
                                      <p:cBhvr>
                                        <p:cTn id="16" dur="1822" tmFilter="0,0; 0.14,0.36; 0.43,0.73; 0.71,0.91; 1.0,1.0">
                                          <p:stCondLst>
                                            <p:cond delay="0"/>
                                          </p:stCondLst>
                                        </p:cTn>
                                        <p:tgtEl>
                                          <p:spTgt spid="22531">
                                            <p:txEl>
                                              <p:pRg st="0" end="0"/>
                                            </p:txEl>
                                          </p:spTgt>
                                        </p:tgtEl>
                                        <p:attrNameLst>
                                          <p:attrName>ppt_x</p:attrName>
                                        </p:attrNameLst>
                                      </p:cBhvr>
                                      <p:tavLst>
                                        <p:tav tm="0">
                                          <p:val>
                                            <p:strVal val="#ppt_x-0.25"/>
                                          </p:val>
                                        </p:tav>
                                        <p:tav tm="100000">
                                          <p:val>
                                            <p:strVal val="#ppt_x"/>
                                          </p:val>
                                        </p:tav>
                                      </p:tavLst>
                                    </p:anim>
                                    <p:anim calcmode="lin" valueType="num">
                                      <p:cBhvr>
                                        <p:cTn id="17" dur="664" tmFilter="0.0,0.0; 0.25,0.07; 0.50,0.2; 0.75,0.467; 1.0,1.0">
                                          <p:stCondLst>
                                            <p:cond delay="0"/>
                                          </p:stCondLst>
                                        </p:cTn>
                                        <p:tgtEl>
                                          <p:spTgt spid="22531">
                                            <p:txEl>
                                              <p:pRg st="0" end="0"/>
                                            </p:txEl>
                                          </p:spTgt>
                                        </p:tgtEl>
                                        <p:attrNameLst>
                                          <p:attrName>ppt_y</p:attrName>
                                        </p:attrNameLst>
                                      </p:cBhvr>
                                      <p:tavLst>
                                        <p:tav tm="0" fmla="#ppt_y-sin(pi*$)/3">
                                          <p:val>
                                            <p:fltVal val="0.5"/>
                                          </p:val>
                                        </p:tav>
                                        <p:tav tm="100000">
                                          <p:val>
                                            <p:fltVal val="1"/>
                                          </p:val>
                                        </p:tav>
                                      </p:tavLst>
                                    </p:anim>
                                    <p:anim calcmode="lin" valueType="num">
                                      <p:cBhvr>
                                        <p:cTn id="18" dur="664" tmFilter="0, 0; 0.125,0.2665; 0.25,0.4; 0.375,0.465; 0.5,0.5;  0.625,0.535; 0.75,0.6; 0.875,0.7335; 1,1">
                                          <p:stCondLst>
                                            <p:cond delay="664"/>
                                          </p:stCondLst>
                                        </p:cTn>
                                        <p:tgtEl>
                                          <p:spTgt spid="22531">
                                            <p:txEl>
                                              <p:pRg st="0" end="0"/>
                                            </p:txEl>
                                          </p:spTgt>
                                        </p:tgtEl>
                                        <p:attrNameLst>
                                          <p:attrName>ppt_y</p:attrName>
                                        </p:attrNameLst>
                                      </p:cBhvr>
                                      <p:tavLst>
                                        <p:tav tm="0" fmla="#ppt_y-sin(pi*$)/9">
                                          <p:val>
                                            <p:fltVal val="0"/>
                                          </p:val>
                                        </p:tav>
                                        <p:tav tm="100000">
                                          <p:val>
                                            <p:fltVal val="1"/>
                                          </p:val>
                                        </p:tav>
                                      </p:tavLst>
                                    </p:anim>
                                    <p:anim calcmode="lin" valueType="num">
                                      <p:cBhvr>
                                        <p:cTn id="19" dur="332" tmFilter="0, 0; 0.125,0.2665; 0.25,0.4; 0.375,0.465; 0.5,0.5;  0.625,0.535; 0.75,0.6; 0.875,0.7335; 1,1">
                                          <p:stCondLst>
                                            <p:cond delay="1324"/>
                                          </p:stCondLst>
                                        </p:cTn>
                                        <p:tgtEl>
                                          <p:spTgt spid="22531">
                                            <p:txEl>
                                              <p:pRg st="0" end="0"/>
                                            </p:txEl>
                                          </p:spTgt>
                                        </p:tgtEl>
                                        <p:attrNameLst>
                                          <p:attrName>ppt_y</p:attrName>
                                        </p:attrNameLst>
                                      </p:cBhvr>
                                      <p:tavLst>
                                        <p:tav tm="0" fmla="#ppt_y-sin(pi*$)/27">
                                          <p:val>
                                            <p:fltVal val="0"/>
                                          </p:val>
                                        </p:tav>
                                        <p:tav tm="100000">
                                          <p:val>
                                            <p:fltVal val="1"/>
                                          </p:val>
                                        </p:tav>
                                      </p:tavLst>
                                    </p:anim>
                                    <p:anim calcmode="lin" valueType="num">
                                      <p:cBhvr>
                                        <p:cTn id="20" dur="164" tmFilter="0, 0; 0.125,0.2665; 0.25,0.4; 0.375,0.465; 0.5,0.5;  0.625,0.535; 0.75,0.6; 0.875,0.7335; 1,1">
                                          <p:stCondLst>
                                            <p:cond delay="1656"/>
                                          </p:stCondLst>
                                        </p:cTn>
                                        <p:tgtEl>
                                          <p:spTgt spid="22531">
                                            <p:txEl>
                                              <p:pRg st="0" end="0"/>
                                            </p:txEl>
                                          </p:spTgt>
                                        </p:tgtEl>
                                        <p:attrNameLst>
                                          <p:attrName>ppt_y</p:attrName>
                                        </p:attrNameLst>
                                      </p:cBhvr>
                                      <p:tavLst>
                                        <p:tav tm="0" fmla="#ppt_y-sin(pi*$)/81">
                                          <p:val>
                                            <p:fltVal val="0"/>
                                          </p:val>
                                        </p:tav>
                                        <p:tav tm="100000">
                                          <p:val>
                                            <p:fltVal val="1"/>
                                          </p:val>
                                        </p:tav>
                                      </p:tavLst>
                                    </p:anim>
                                    <p:animScale>
                                      <p:cBhvr>
                                        <p:cTn id="21" dur="26">
                                          <p:stCondLst>
                                            <p:cond delay="650"/>
                                          </p:stCondLst>
                                        </p:cTn>
                                        <p:tgtEl>
                                          <p:spTgt spid="22531">
                                            <p:txEl>
                                              <p:pRg st="0" end="0"/>
                                            </p:txEl>
                                          </p:spTgt>
                                        </p:tgtEl>
                                      </p:cBhvr>
                                      <p:to x="100000" y="60000"/>
                                    </p:animScale>
                                    <p:animScale>
                                      <p:cBhvr>
                                        <p:cTn id="22" dur="166" decel="50000">
                                          <p:stCondLst>
                                            <p:cond delay="676"/>
                                          </p:stCondLst>
                                        </p:cTn>
                                        <p:tgtEl>
                                          <p:spTgt spid="22531">
                                            <p:txEl>
                                              <p:pRg st="0" end="0"/>
                                            </p:txEl>
                                          </p:spTgt>
                                        </p:tgtEl>
                                      </p:cBhvr>
                                      <p:to x="100000" y="100000"/>
                                    </p:animScale>
                                    <p:animScale>
                                      <p:cBhvr>
                                        <p:cTn id="23" dur="26">
                                          <p:stCondLst>
                                            <p:cond delay="1312"/>
                                          </p:stCondLst>
                                        </p:cTn>
                                        <p:tgtEl>
                                          <p:spTgt spid="22531">
                                            <p:txEl>
                                              <p:pRg st="0" end="0"/>
                                            </p:txEl>
                                          </p:spTgt>
                                        </p:tgtEl>
                                      </p:cBhvr>
                                      <p:to x="100000" y="80000"/>
                                    </p:animScale>
                                    <p:animScale>
                                      <p:cBhvr>
                                        <p:cTn id="24" dur="166" decel="50000">
                                          <p:stCondLst>
                                            <p:cond delay="1338"/>
                                          </p:stCondLst>
                                        </p:cTn>
                                        <p:tgtEl>
                                          <p:spTgt spid="22531">
                                            <p:txEl>
                                              <p:pRg st="0" end="0"/>
                                            </p:txEl>
                                          </p:spTgt>
                                        </p:tgtEl>
                                      </p:cBhvr>
                                      <p:to x="100000" y="100000"/>
                                    </p:animScale>
                                    <p:animScale>
                                      <p:cBhvr>
                                        <p:cTn id="25" dur="26">
                                          <p:stCondLst>
                                            <p:cond delay="1642"/>
                                          </p:stCondLst>
                                        </p:cTn>
                                        <p:tgtEl>
                                          <p:spTgt spid="22531">
                                            <p:txEl>
                                              <p:pRg st="0" end="0"/>
                                            </p:txEl>
                                          </p:spTgt>
                                        </p:tgtEl>
                                      </p:cBhvr>
                                      <p:to x="100000" y="90000"/>
                                    </p:animScale>
                                    <p:animScale>
                                      <p:cBhvr>
                                        <p:cTn id="26" dur="166" decel="50000">
                                          <p:stCondLst>
                                            <p:cond delay="1668"/>
                                          </p:stCondLst>
                                        </p:cTn>
                                        <p:tgtEl>
                                          <p:spTgt spid="22531">
                                            <p:txEl>
                                              <p:pRg st="0" end="0"/>
                                            </p:txEl>
                                          </p:spTgt>
                                        </p:tgtEl>
                                      </p:cBhvr>
                                      <p:to x="100000" y="100000"/>
                                    </p:animScale>
                                    <p:animScale>
                                      <p:cBhvr>
                                        <p:cTn id="27" dur="26">
                                          <p:stCondLst>
                                            <p:cond delay="1808"/>
                                          </p:stCondLst>
                                        </p:cTn>
                                        <p:tgtEl>
                                          <p:spTgt spid="22531">
                                            <p:txEl>
                                              <p:pRg st="0" end="0"/>
                                            </p:txEl>
                                          </p:spTgt>
                                        </p:tgtEl>
                                      </p:cBhvr>
                                      <p:to x="100000" y="95000"/>
                                    </p:animScale>
                                    <p:animScale>
                                      <p:cBhvr>
                                        <p:cTn id="28" dur="166" decel="50000">
                                          <p:stCondLst>
                                            <p:cond delay="1834"/>
                                          </p:stCondLst>
                                        </p:cTn>
                                        <p:tgtEl>
                                          <p:spTgt spid="22531">
                                            <p:txEl>
                                              <p:pRg st="0" end="0"/>
                                            </p:txEl>
                                          </p:spTgt>
                                        </p:tgtEl>
                                      </p:cBhvr>
                                      <p:to x="100000" y="100000"/>
                                    </p:animScale>
                                  </p:childTnLst>
                                </p:cTn>
                              </p:par>
                              <p:par>
                                <p:cTn id="29" presetID="26" presetClass="entr" presetSubtype="0" fill="hold" nodeType="withEffect">
                                  <p:stCondLst>
                                    <p:cond delay="0"/>
                                  </p:stCondLst>
                                  <p:childTnLst>
                                    <p:set>
                                      <p:cBhvr>
                                        <p:cTn id="30" dur="1" fill="hold">
                                          <p:stCondLst>
                                            <p:cond delay="0"/>
                                          </p:stCondLst>
                                        </p:cTn>
                                        <p:tgtEl>
                                          <p:spTgt spid="22531">
                                            <p:txEl>
                                              <p:pRg st="1" end="1"/>
                                            </p:txEl>
                                          </p:spTgt>
                                        </p:tgtEl>
                                        <p:attrNameLst>
                                          <p:attrName>style.visibility</p:attrName>
                                        </p:attrNameLst>
                                      </p:cBhvr>
                                      <p:to>
                                        <p:strVal val="visible"/>
                                      </p:to>
                                    </p:set>
                                    <p:animEffect transition="in" filter="wipe(down)">
                                      <p:cBhvr>
                                        <p:cTn id="31" dur="580">
                                          <p:stCondLst>
                                            <p:cond delay="0"/>
                                          </p:stCondLst>
                                        </p:cTn>
                                        <p:tgtEl>
                                          <p:spTgt spid="22531">
                                            <p:txEl>
                                              <p:pRg st="1" end="1"/>
                                            </p:txEl>
                                          </p:spTgt>
                                        </p:tgtEl>
                                      </p:cBhvr>
                                    </p:animEffect>
                                    <p:anim calcmode="lin" valueType="num">
                                      <p:cBhvr>
                                        <p:cTn id="32" dur="1822" tmFilter="0,0; 0.14,0.36; 0.43,0.73; 0.71,0.91; 1.0,1.0">
                                          <p:stCondLst>
                                            <p:cond delay="0"/>
                                          </p:stCondLst>
                                        </p:cTn>
                                        <p:tgtEl>
                                          <p:spTgt spid="22531">
                                            <p:txEl>
                                              <p:pRg st="1" end="1"/>
                                            </p:txEl>
                                          </p:spTgt>
                                        </p:tgtEl>
                                        <p:attrNameLst>
                                          <p:attrName>ppt_x</p:attrName>
                                        </p:attrNameLst>
                                      </p:cBhvr>
                                      <p:tavLst>
                                        <p:tav tm="0">
                                          <p:val>
                                            <p:strVal val="#ppt_x-0.25"/>
                                          </p:val>
                                        </p:tav>
                                        <p:tav tm="100000">
                                          <p:val>
                                            <p:strVal val="#ppt_x"/>
                                          </p:val>
                                        </p:tav>
                                      </p:tavLst>
                                    </p:anim>
                                    <p:anim calcmode="lin" valueType="num">
                                      <p:cBhvr>
                                        <p:cTn id="33" dur="664" tmFilter="0.0,0.0; 0.25,0.07; 0.50,0.2; 0.75,0.467; 1.0,1.0">
                                          <p:stCondLst>
                                            <p:cond delay="0"/>
                                          </p:stCondLst>
                                        </p:cTn>
                                        <p:tgtEl>
                                          <p:spTgt spid="22531">
                                            <p:txEl>
                                              <p:pRg st="1" end="1"/>
                                            </p:txEl>
                                          </p:spTgt>
                                        </p:tgtEl>
                                        <p:attrNameLst>
                                          <p:attrName>ppt_y</p:attrName>
                                        </p:attrNameLst>
                                      </p:cBhvr>
                                      <p:tavLst>
                                        <p:tav tm="0" fmla="#ppt_y-sin(pi*$)/3">
                                          <p:val>
                                            <p:fltVal val="0.5"/>
                                          </p:val>
                                        </p:tav>
                                        <p:tav tm="100000">
                                          <p:val>
                                            <p:fltVal val="1"/>
                                          </p:val>
                                        </p:tav>
                                      </p:tavLst>
                                    </p:anim>
                                    <p:anim calcmode="lin" valueType="num">
                                      <p:cBhvr>
                                        <p:cTn id="34" dur="664" tmFilter="0, 0; 0.125,0.2665; 0.25,0.4; 0.375,0.465; 0.5,0.5;  0.625,0.535; 0.75,0.6; 0.875,0.7335; 1,1">
                                          <p:stCondLst>
                                            <p:cond delay="664"/>
                                          </p:stCondLst>
                                        </p:cTn>
                                        <p:tgtEl>
                                          <p:spTgt spid="22531">
                                            <p:txEl>
                                              <p:pRg st="1" end="1"/>
                                            </p:txEl>
                                          </p:spTgt>
                                        </p:tgtEl>
                                        <p:attrNameLst>
                                          <p:attrName>ppt_y</p:attrName>
                                        </p:attrNameLst>
                                      </p:cBhvr>
                                      <p:tavLst>
                                        <p:tav tm="0" fmla="#ppt_y-sin(pi*$)/9">
                                          <p:val>
                                            <p:fltVal val="0"/>
                                          </p:val>
                                        </p:tav>
                                        <p:tav tm="100000">
                                          <p:val>
                                            <p:fltVal val="1"/>
                                          </p:val>
                                        </p:tav>
                                      </p:tavLst>
                                    </p:anim>
                                    <p:anim calcmode="lin" valueType="num">
                                      <p:cBhvr>
                                        <p:cTn id="35" dur="332" tmFilter="0, 0; 0.125,0.2665; 0.25,0.4; 0.375,0.465; 0.5,0.5;  0.625,0.535; 0.75,0.6; 0.875,0.7335; 1,1">
                                          <p:stCondLst>
                                            <p:cond delay="1324"/>
                                          </p:stCondLst>
                                        </p:cTn>
                                        <p:tgtEl>
                                          <p:spTgt spid="22531">
                                            <p:txEl>
                                              <p:pRg st="1" end="1"/>
                                            </p:txEl>
                                          </p:spTgt>
                                        </p:tgtEl>
                                        <p:attrNameLst>
                                          <p:attrName>ppt_y</p:attrName>
                                        </p:attrNameLst>
                                      </p:cBhvr>
                                      <p:tavLst>
                                        <p:tav tm="0" fmla="#ppt_y-sin(pi*$)/27">
                                          <p:val>
                                            <p:fltVal val="0"/>
                                          </p:val>
                                        </p:tav>
                                        <p:tav tm="100000">
                                          <p:val>
                                            <p:fltVal val="1"/>
                                          </p:val>
                                        </p:tav>
                                      </p:tavLst>
                                    </p:anim>
                                    <p:anim calcmode="lin" valueType="num">
                                      <p:cBhvr>
                                        <p:cTn id="36" dur="164" tmFilter="0, 0; 0.125,0.2665; 0.25,0.4; 0.375,0.465; 0.5,0.5;  0.625,0.535; 0.75,0.6; 0.875,0.7335; 1,1">
                                          <p:stCondLst>
                                            <p:cond delay="1656"/>
                                          </p:stCondLst>
                                        </p:cTn>
                                        <p:tgtEl>
                                          <p:spTgt spid="22531">
                                            <p:txEl>
                                              <p:pRg st="1" end="1"/>
                                            </p:txEl>
                                          </p:spTgt>
                                        </p:tgtEl>
                                        <p:attrNameLst>
                                          <p:attrName>ppt_y</p:attrName>
                                        </p:attrNameLst>
                                      </p:cBhvr>
                                      <p:tavLst>
                                        <p:tav tm="0" fmla="#ppt_y-sin(pi*$)/81">
                                          <p:val>
                                            <p:fltVal val="0"/>
                                          </p:val>
                                        </p:tav>
                                        <p:tav tm="100000">
                                          <p:val>
                                            <p:fltVal val="1"/>
                                          </p:val>
                                        </p:tav>
                                      </p:tavLst>
                                    </p:anim>
                                    <p:animScale>
                                      <p:cBhvr>
                                        <p:cTn id="37" dur="26">
                                          <p:stCondLst>
                                            <p:cond delay="650"/>
                                          </p:stCondLst>
                                        </p:cTn>
                                        <p:tgtEl>
                                          <p:spTgt spid="22531">
                                            <p:txEl>
                                              <p:pRg st="1" end="1"/>
                                            </p:txEl>
                                          </p:spTgt>
                                        </p:tgtEl>
                                      </p:cBhvr>
                                      <p:to x="100000" y="60000"/>
                                    </p:animScale>
                                    <p:animScale>
                                      <p:cBhvr>
                                        <p:cTn id="38" dur="166" decel="50000">
                                          <p:stCondLst>
                                            <p:cond delay="676"/>
                                          </p:stCondLst>
                                        </p:cTn>
                                        <p:tgtEl>
                                          <p:spTgt spid="22531">
                                            <p:txEl>
                                              <p:pRg st="1" end="1"/>
                                            </p:txEl>
                                          </p:spTgt>
                                        </p:tgtEl>
                                      </p:cBhvr>
                                      <p:to x="100000" y="100000"/>
                                    </p:animScale>
                                    <p:animScale>
                                      <p:cBhvr>
                                        <p:cTn id="39" dur="26">
                                          <p:stCondLst>
                                            <p:cond delay="1312"/>
                                          </p:stCondLst>
                                        </p:cTn>
                                        <p:tgtEl>
                                          <p:spTgt spid="22531">
                                            <p:txEl>
                                              <p:pRg st="1" end="1"/>
                                            </p:txEl>
                                          </p:spTgt>
                                        </p:tgtEl>
                                      </p:cBhvr>
                                      <p:to x="100000" y="80000"/>
                                    </p:animScale>
                                    <p:animScale>
                                      <p:cBhvr>
                                        <p:cTn id="40" dur="166" decel="50000">
                                          <p:stCondLst>
                                            <p:cond delay="1338"/>
                                          </p:stCondLst>
                                        </p:cTn>
                                        <p:tgtEl>
                                          <p:spTgt spid="22531">
                                            <p:txEl>
                                              <p:pRg st="1" end="1"/>
                                            </p:txEl>
                                          </p:spTgt>
                                        </p:tgtEl>
                                      </p:cBhvr>
                                      <p:to x="100000" y="100000"/>
                                    </p:animScale>
                                    <p:animScale>
                                      <p:cBhvr>
                                        <p:cTn id="41" dur="26">
                                          <p:stCondLst>
                                            <p:cond delay="1642"/>
                                          </p:stCondLst>
                                        </p:cTn>
                                        <p:tgtEl>
                                          <p:spTgt spid="22531">
                                            <p:txEl>
                                              <p:pRg st="1" end="1"/>
                                            </p:txEl>
                                          </p:spTgt>
                                        </p:tgtEl>
                                      </p:cBhvr>
                                      <p:to x="100000" y="90000"/>
                                    </p:animScale>
                                    <p:animScale>
                                      <p:cBhvr>
                                        <p:cTn id="42" dur="166" decel="50000">
                                          <p:stCondLst>
                                            <p:cond delay="1668"/>
                                          </p:stCondLst>
                                        </p:cTn>
                                        <p:tgtEl>
                                          <p:spTgt spid="22531">
                                            <p:txEl>
                                              <p:pRg st="1" end="1"/>
                                            </p:txEl>
                                          </p:spTgt>
                                        </p:tgtEl>
                                      </p:cBhvr>
                                      <p:to x="100000" y="100000"/>
                                    </p:animScale>
                                    <p:animScale>
                                      <p:cBhvr>
                                        <p:cTn id="43" dur="26">
                                          <p:stCondLst>
                                            <p:cond delay="1808"/>
                                          </p:stCondLst>
                                        </p:cTn>
                                        <p:tgtEl>
                                          <p:spTgt spid="22531">
                                            <p:txEl>
                                              <p:pRg st="1" end="1"/>
                                            </p:txEl>
                                          </p:spTgt>
                                        </p:tgtEl>
                                      </p:cBhvr>
                                      <p:to x="100000" y="95000"/>
                                    </p:animScale>
                                    <p:animScale>
                                      <p:cBhvr>
                                        <p:cTn id="44" dur="166" decel="50000">
                                          <p:stCondLst>
                                            <p:cond delay="1834"/>
                                          </p:stCondLst>
                                        </p:cTn>
                                        <p:tgtEl>
                                          <p:spTgt spid="22531">
                                            <p:txEl>
                                              <p:pRg st="1" end="1"/>
                                            </p:txEl>
                                          </p:spTgt>
                                        </p:tgtEl>
                                      </p:cBhvr>
                                      <p:to x="100000" y="100000"/>
                                    </p:animScale>
                                  </p:childTnLst>
                                </p:cTn>
                              </p:par>
                              <p:par>
                                <p:cTn id="45" presetID="26" presetClass="entr" presetSubtype="0" fill="hold" nodeType="withEffect">
                                  <p:stCondLst>
                                    <p:cond delay="0"/>
                                  </p:stCondLst>
                                  <p:childTnLst>
                                    <p:set>
                                      <p:cBhvr>
                                        <p:cTn id="46" dur="1" fill="hold">
                                          <p:stCondLst>
                                            <p:cond delay="0"/>
                                          </p:stCondLst>
                                        </p:cTn>
                                        <p:tgtEl>
                                          <p:spTgt spid="22531">
                                            <p:txEl>
                                              <p:pRg st="2" end="2"/>
                                            </p:txEl>
                                          </p:spTgt>
                                        </p:tgtEl>
                                        <p:attrNameLst>
                                          <p:attrName>style.visibility</p:attrName>
                                        </p:attrNameLst>
                                      </p:cBhvr>
                                      <p:to>
                                        <p:strVal val="visible"/>
                                      </p:to>
                                    </p:set>
                                    <p:animEffect transition="in" filter="wipe(down)">
                                      <p:cBhvr>
                                        <p:cTn id="47" dur="580">
                                          <p:stCondLst>
                                            <p:cond delay="0"/>
                                          </p:stCondLst>
                                        </p:cTn>
                                        <p:tgtEl>
                                          <p:spTgt spid="22531">
                                            <p:txEl>
                                              <p:pRg st="2" end="2"/>
                                            </p:txEl>
                                          </p:spTgt>
                                        </p:tgtEl>
                                      </p:cBhvr>
                                    </p:animEffect>
                                    <p:anim calcmode="lin" valueType="num">
                                      <p:cBhvr>
                                        <p:cTn id="48" dur="1822" tmFilter="0,0; 0.14,0.36; 0.43,0.73; 0.71,0.91; 1.0,1.0">
                                          <p:stCondLst>
                                            <p:cond delay="0"/>
                                          </p:stCondLst>
                                        </p:cTn>
                                        <p:tgtEl>
                                          <p:spTgt spid="22531">
                                            <p:txEl>
                                              <p:pRg st="2" end="2"/>
                                            </p:txEl>
                                          </p:spTgt>
                                        </p:tgtEl>
                                        <p:attrNameLst>
                                          <p:attrName>ppt_x</p:attrName>
                                        </p:attrNameLst>
                                      </p:cBhvr>
                                      <p:tavLst>
                                        <p:tav tm="0">
                                          <p:val>
                                            <p:strVal val="#ppt_x-0.25"/>
                                          </p:val>
                                        </p:tav>
                                        <p:tav tm="100000">
                                          <p:val>
                                            <p:strVal val="#ppt_x"/>
                                          </p:val>
                                        </p:tav>
                                      </p:tavLst>
                                    </p:anim>
                                    <p:anim calcmode="lin" valueType="num">
                                      <p:cBhvr>
                                        <p:cTn id="49" dur="664" tmFilter="0.0,0.0; 0.25,0.07; 0.50,0.2; 0.75,0.467; 1.0,1.0">
                                          <p:stCondLst>
                                            <p:cond delay="0"/>
                                          </p:stCondLst>
                                        </p:cTn>
                                        <p:tgtEl>
                                          <p:spTgt spid="22531">
                                            <p:txEl>
                                              <p:pRg st="2" end="2"/>
                                            </p:txEl>
                                          </p:spTgt>
                                        </p:tgtEl>
                                        <p:attrNameLst>
                                          <p:attrName>ppt_y</p:attrName>
                                        </p:attrNameLst>
                                      </p:cBhvr>
                                      <p:tavLst>
                                        <p:tav tm="0" fmla="#ppt_y-sin(pi*$)/3">
                                          <p:val>
                                            <p:fltVal val="0.5"/>
                                          </p:val>
                                        </p:tav>
                                        <p:tav tm="100000">
                                          <p:val>
                                            <p:fltVal val="1"/>
                                          </p:val>
                                        </p:tav>
                                      </p:tavLst>
                                    </p:anim>
                                    <p:anim calcmode="lin" valueType="num">
                                      <p:cBhvr>
                                        <p:cTn id="50" dur="664" tmFilter="0, 0; 0.125,0.2665; 0.25,0.4; 0.375,0.465; 0.5,0.5;  0.625,0.535; 0.75,0.6; 0.875,0.7335; 1,1">
                                          <p:stCondLst>
                                            <p:cond delay="664"/>
                                          </p:stCondLst>
                                        </p:cTn>
                                        <p:tgtEl>
                                          <p:spTgt spid="22531">
                                            <p:txEl>
                                              <p:pRg st="2" end="2"/>
                                            </p:txEl>
                                          </p:spTgt>
                                        </p:tgtEl>
                                        <p:attrNameLst>
                                          <p:attrName>ppt_y</p:attrName>
                                        </p:attrNameLst>
                                      </p:cBhvr>
                                      <p:tavLst>
                                        <p:tav tm="0" fmla="#ppt_y-sin(pi*$)/9">
                                          <p:val>
                                            <p:fltVal val="0"/>
                                          </p:val>
                                        </p:tav>
                                        <p:tav tm="100000">
                                          <p:val>
                                            <p:fltVal val="1"/>
                                          </p:val>
                                        </p:tav>
                                      </p:tavLst>
                                    </p:anim>
                                    <p:anim calcmode="lin" valueType="num">
                                      <p:cBhvr>
                                        <p:cTn id="51" dur="332" tmFilter="0, 0; 0.125,0.2665; 0.25,0.4; 0.375,0.465; 0.5,0.5;  0.625,0.535; 0.75,0.6; 0.875,0.7335; 1,1">
                                          <p:stCondLst>
                                            <p:cond delay="1324"/>
                                          </p:stCondLst>
                                        </p:cTn>
                                        <p:tgtEl>
                                          <p:spTgt spid="22531">
                                            <p:txEl>
                                              <p:pRg st="2" end="2"/>
                                            </p:txEl>
                                          </p:spTgt>
                                        </p:tgtEl>
                                        <p:attrNameLst>
                                          <p:attrName>ppt_y</p:attrName>
                                        </p:attrNameLst>
                                      </p:cBhvr>
                                      <p:tavLst>
                                        <p:tav tm="0" fmla="#ppt_y-sin(pi*$)/27">
                                          <p:val>
                                            <p:fltVal val="0"/>
                                          </p:val>
                                        </p:tav>
                                        <p:tav tm="100000">
                                          <p:val>
                                            <p:fltVal val="1"/>
                                          </p:val>
                                        </p:tav>
                                      </p:tavLst>
                                    </p:anim>
                                    <p:anim calcmode="lin" valueType="num">
                                      <p:cBhvr>
                                        <p:cTn id="52" dur="164" tmFilter="0, 0; 0.125,0.2665; 0.25,0.4; 0.375,0.465; 0.5,0.5;  0.625,0.535; 0.75,0.6; 0.875,0.7335; 1,1">
                                          <p:stCondLst>
                                            <p:cond delay="1656"/>
                                          </p:stCondLst>
                                        </p:cTn>
                                        <p:tgtEl>
                                          <p:spTgt spid="22531">
                                            <p:txEl>
                                              <p:pRg st="2" end="2"/>
                                            </p:txEl>
                                          </p:spTgt>
                                        </p:tgtEl>
                                        <p:attrNameLst>
                                          <p:attrName>ppt_y</p:attrName>
                                        </p:attrNameLst>
                                      </p:cBhvr>
                                      <p:tavLst>
                                        <p:tav tm="0" fmla="#ppt_y-sin(pi*$)/81">
                                          <p:val>
                                            <p:fltVal val="0"/>
                                          </p:val>
                                        </p:tav>
                                        <p:tav tm="100000">
                                          <p:val>
                                            <p:fltVal val="1"/>
                                          </p:val>
                                        </p:tav>
                                      </p:tavLst>
                                    </p:anim>
                                    <p:animScale>
                                      <p:cBhvr>
                                        <p:cTn id="53" dur="26">
                                          <p:stCondLst>
                                            <p:cond delay="650"/>
                                          </p:stCondLst>
                                        </p:cTn>
                                        <p:tgtEl>
                                          <p:spTgt spid="22531">
                                            <p:txEl>
                                              <p:pRg st="2" end="2"/>
                                            </p:txEl>
                                          </p:spTgt>
                                        </p:tgtEl>
                                      </p:cBhvr>
                                      <p:to x="100000" y="60000"/>
                                    </p:animScale>
                                    <p:animScale>
                                      <p:cBhvr>
                                        <p:cTn id="54" dur="166" decel="50000">
                                          <p:stCondLst>
                                            <p:cond delay="676"/>
                                          </p:stCondLst>
                                        </p:cTn>
                                        <p:tgtEl>
                                          <p:spTgt spid="22531">
                                            <p:txEl>
                                              <p:pRg st="2" end="2"/>
                                            </p:txEl>
                                          </p:spTgt>
                                        </p:tgtEl>
                                      </p:cBhvr>
                                      <p:to x="100000" y="100000"/>
                                    </p:animScale>
                                    <p:animScale>
                                      <p:cBhvr>
                                        <p:cTn id="55" dur="26">
                                          <p:stCondLst>
                                            <p:cond delay="1312"/>
                                          </p:stCondLst>
                                        </p:cTn>
                                        <p:tgtEl>
                                          <p:spTgt spid="22531">
                                            <p:txEl>
                                              <p:pRg st="2" end="2"/>
                                            </p:txEl>
                                          </p:spTgt>
                                        </p:tgtEl>
                                      </p:cBhvr>
                                      <p:to x="100000" y="80000"/>
                                    </p:animScale>
                                    <p:animScale>
                                      <p:cBhvr>
                                        <p:cTn id="56" dur="166" decel="50000">
                                          <p:stCondLst>
                                            <p:cond delay="1338"/>
                                          </p:stCondLst>
                                        </p:cTn>
                                        <p:tgtEl>
                                          <p:spTgt spid="22531">
                                            <p:txEl>
                                              <p:pRg st="2" end="2"/>
                                            </p:txEl>
                                          </p:spTgt>
                                        </p:tgtEl>
                                      </p:cBhvr>
                                      <p:to x="100000" y="100000"/>
                                    </p:animScale>
                                    <p:animScale>
                                      <p:cBhvr>
                                        <p:cTn id="57" dur="26">
                                          <p:stCondLst>
                                            <p:cond delay="1642"/>
                                          </p:stCondLst>
                                        </p:cTn>
                                        <p:tgtEl>
                                          <p:spTgt spid="22531">
                                            <p:txEl>
                                              <p:pRg st="2" end="2"/>
                                            </p:txEl>
                                          </p:spTgt>
                                        </p:tgtEl>
                                      </p:cBhvr>
                                      <p:to x="100000" y="90000"/>
                                    </p:animScale>
                                    <p:animScale>
                                      <p:cBhvr>
                                        <p:cTn id="58" dur="166" decel="50000">
                                          <p:stCondLst>
                                            <p:cond delay="1668"/>
                                          </p:stCondLst>
                                        </p:cTn>
                                        <p:tgtEl>
                                          <p:spTgt spid="22531">
                                            <p:txEl>
                                              <p:pRg st="2" end="2"/>
                                            </p:txEl>
                                          </p:spTgt>
                                        </p:tgtEl>
                                      </p:cBhvr>
                                      <p:to x="100000" y="100000"/>
                                    </p:animScale>
                                    <p:animScale>
                                      <p:cBhvr>
                                        <p:cTn id="59" dur="26">
                                          <p:stCondLst>
                                            <p:cond delay="1808"/>
                                          </p:stCondLst>
                                        </p:cTn>
                                        <p:tgtEl>
                                          <p:spTgt spid="22531">
                                            <p:txEl>
                                              <p:pRg st="2" end="2"/>
                                            </p:txEl>
                                          </p:spTgt>
                                        </p:tgtEl>
                                      </p:cBhvr>
                                      <p:to x="100000" y="95000"/>
                                    </p:animScale>
                                    <p:animScale>
                                      <p:cBhvr>
                                        <p:cTn id="60" dur="166" decel="50000">
                                          <p:stCondLst>
                                            <p:cond delay="1834"/>
                                          </p:stCondLst>
                                        </p:cTn>
                                        <p:tgtEl>
                                          <p:spTgt spid="22531">
                                            <p:txEl>
                                              <p:pRg st="2" end="2"/>
                                            </p:txEl>
                                          </p:spTgt>
                                        </p:tgtEl>
                                      </p:cBhvr>
                                      <p:to x="100000" y="100000"/>
                                    </p:animScale>
                                  </p:childTnLst>
                                </p:cTn>
                              </p:par>
                              <p:par>
                                <p:cTn id="61" presetID="26" presetClass="entr" presetSubtype="0" fill="hold" nodeType="withEffect">
                                  <p:stCondLst>
                                    <p:cond delay="0"/>
                                  </p:stCondLst>
                                  <p:childTnLst>
                                    <p:set>
                                      <p:cBhvr>
                                        <p:cTn id="62" dur="1" fill="hold">
                                          <p:stCondLst>
                                            <p:cond delay="0"/>
                                          </p:stCondLst>
                                        </p:cTn>
                                        <p:tgtEl>
                                          <p:spTgt spid="22531">
                                            <p:txEl>
                                              <p:pRg st="3" end="3"/>
                                            </p:txEl>
                                          </p:spTgt>
                                        </p:tgtEl>
                                        <p:attrNameLst>
                                          <p:attrName>style.visibility</p:attrName>
                                        </p:attrNameLst>
                                      </p:cBhvr>
                                      <p:to>
                                        <p:strVal val="visible"/>
                                      </p:to>
                                    </p:set>
                                    <p:animEffect transition="in" filter="wipe(down)">
                                      <p:cBhvr>
                                        <p:cTn id="63" dur="580">
                                          <p:stCondLst>
                                            <p:cond delay="0"/>
                                          </p:stCondLst>
                                        </p:cTn>
                                        <p:tgtEl>
                                          <p:spTgt spid="22531">
                                            <p:txEl>
                                              <p:pRg st="3" end="3"/>
                                            </p:txEl>
                                          </p:spTgt>
                                        </p:tgtEl>
                                      </p:cBhvr>
                                    </p:animEffect>
                                    <p:anim calcmode="lin" valueType="num">
                                      <p:cBhvr>
                                        <p:cTn id="64" dur="1822" tmFilter="0,0; 0.14,0.36; 0.43,0.73; 0.71,0.91; 1.0,1.0">
                                          <p:stCondLst>
                                            <p:cond delay="0"/>
                                          </p:stCondLst>
                                        </p:cTn>
                                        <p:tgtEl>
                                          <p:spTgt spid="22531">
                                            <p:txEl>
                                              <p:pRg st="3" end="3"/>
                                            </p:txEl>
                                          </p:spTgt>
                                        </p:tgtEl>
                                        <p:attrNameLst>
                                          <p:attrName>ppt_x</p:attrName>
                                        </p:attrNameLst>
                                      </p:cBhvr>
                                      <p:tavLst>
                                        <p:tav tm="0">
                                          <p:val>
                                            <p:strVal val="#ppt_x-0.25"/>
                                          </p:val>
                                        </p:tav>
                                        <p:tav tm="100000">
                                          <p:val>
                                            <p:strVal val="#ppt_x"/>
                                          </p:val>
                                        </p:tav>
                                      </p:tavLst>
                                    </p:anim>
                                    <p:anim calcmode="lin" valueType="num">
                                      <p:cBhvr>
                                        <p:cTn id="65" dur="664" tmFilter="0.0,0.0; 0.25,0.07; 0.50,0.2; 0.75,0.467; 1.0,1.0">
                                          <p:stCondLst>
                                            <p:cond delay="0"/>
                                          </p:stCondLst>
                                        </p:cTn>
                                        <p:tgtEl>
                                          <p:spTgt spid="22531">
                                            <p:txEl>
                                              <p:pRg st="3" end="3"/>
                                            </p:txEl>
                                          </p:spTgt>
                                        </p:tgtEl>
                                        <p:attrNameLst>
                                          <p:attrName>ppt_y</p:attrName>
                                        </p:attrNameLst>
                                      </p:cBhvr>
                                      <p:tavLst>
                                        <p:tav tm="0" fmla="#ppt_y-sin(pi*$)/3">
                                          <p:val>
                                            <p:fltVal val="0.5"/>
                                          </p:val>
                                        </p:tav>
                                        <p:tav tm="100000">
                                          <p:val>
                                            <p:fltVal val="1"/>
                                          </p:val>
                                        </p:tav>
                                      </p:tavLst>
                                    </p:anim>
                                    <p:anim calcmode="lin" valueType="num">
                                      <p:cBhvr>
                                        <p:cTn id="66" dur="664" tmFilter="0, 0; 0.125,0.2665; 0.25,0.4; 0.375,0.465; 0.5,0.5;  0.625,0.535; 0.75,0.6; 0.875,0.7335; 1,1">
                                          <p:stCondLst>
                                            <p:cond delay="664"/>
                                          </p:stCondLst>
                                        </p:cTn>
                                        <p:tgtEl>
                                          <p:spTgt spid="22531">
                                            <p:txEl>
                                              <p:pRg st="3" end="3"/>
                                            </p:txEl>
                                          </p:spTgt>
                                        </p:tgtEl>
                                        <p:attrNameLst>
                                          <p:attrName>ppt_y</p:attrName>
                                        </p:attrNameLst>
                                      </p:cBhvr>
                                      <p:tavLst>
                                        <p:tav tm="0" fmla="#ppt_y-sin(pi*$)/9">
                                          <p:val>
                                            <p:fltVal val="0"/>
                                          </p:val>
                                        </p:tav>
                                        <p:tav tm="100000">
                                          <p:val>
                                            <p:fltVal val="1"/>
                                          </p:val>
                                        </p:tav>
                                      </p:tavLst>
                                    </p:anim>
                                    <p:anim calcmode="lin" valueType="num">
                                      <p:cBhvr>
                                        <p:cTn id="67" dur="332" tmFilter="0, 0; 0.125,0.2665; 0.25,0.4; 0.375,0.465; 0.5,0.5;  0.625,0.535; 0.75,0.6; 0.875,0.7335; 1,1">
                                          <p:stCondLst>
                                            <p:cond delay="1324"/>
                                          </p:stCondLst>
                                        </p:cTn>
                                        <p:tgtEl>
                                          <p:spTgt spid="22531">
                                            <p:txEl>
                                              <p:pRg st="3" end="3"/>
                                            </p:txEl>
                                          </p:spTgt>
                                        </p:tgtEl>
                                        <p:attrNameLst>
                                          <p:attrName>ppt_y</p:attrName>
                                        </p:attrNameLst>
                                      </p:cBhvr>
                                      <p:tavLst>
                                        <p:tav tm="0" fmla="#ppt_y-sin(pi*$)/27">
                                          <p:val>
                                            <p:fltVal val="0"/>
                                          </p:val>
                                        </p:tav>
                                        <p:tav tm="100000">
                                          <p:val>
                                            <p:fltVal val="1"/>
                                          </p:val>
                                        </p:tav>
                                      </p:tavLst>
                                    </p:anim>
                                    <p:anim calcmode="lin" valueType="num">
                                      <p:cBhvr>
                                        <p:cTn id="68" dur="164" tmFilter="0, 0; 0.125,0.2665; 0.25,0.4; 0.375,0.465; 0.5,0.5;  0.625,0.535; 0.75,0.6; 0.875,0.7335; 1,1">
                                          <p:stCondLst>
                                            <p:cond delay="1656"/>
                                          </p:stCondLst>
                                        </p:cTn>
                                        <p:tgtEl>
                                          <p:spTgt spid="22531">
                                            <p:txEl>
                                              <p:pRg st="3" end="3"/>
                                            </p:txEl>
                                          </p:spTgt>
                                        </p:tgtEl>
                                        <p:attrNameLst>
                                          <p:attrName>ppt_y</p:attrName>
                                        </p:attrNameLst>
                                      </p:cBhvr>
                                      <p:tavLst>
                                        <p:tav tm="0" fmla="#ppt_y-sin(pi*$)/81">
                                          <p:val>
                                            <p:fltVal val="0"/>
                                          </p:val>
                                        </p:tav>
                                        <p:tav tm="100000">
                                          <p:val>
                                            <p:fltVal val="1"/>
                                          </p:val>
                                        </p:tav>
                                      </p:tavLst>
                                    </p:anim>
                                    <p:animScale>
                                      <p:cBhvr>
                                        <p:cTn id="69" dur="26">
                                          <p:stCondLst>
                                            <p:cond delay="650"/>
                                          </p:stCondLst>
                                        </p:cTn>
                                        <p:tgtEl>
                                          <p:spTgt spid="22531">
                                            <p:txEl>
                                              <p:pRg st="3" end="3"/>
                                            </p:txEl>
                                          </p:spTgt>
                                        </p:tgtEl>
                                      </p:cBhvr>
                                      <p:to x="100000" y="60000"/>
                                    </p:animScale>
                                    <p:animScale>
                                      <p:cBhvr>
                                        <p:cTn id="70" dur="166" decel="50000">
                                          <p:stCondLst>
                                            <p:cond delay="676"/>
                                          </p:stCondLst>
                                        </p:cTn>
                                        <p:tgtEl>
                                          <p:spTgt spid="22531">
                                            <p:txEl>
                                              <p:pRg st="3" end="3"/>
                                            </p:txEl>
                                          </p:spTgt>
                                        </p:tgtEl>
                                      </p:cBhvr>
                                      <p:to x="100000" y="100000"/>
                                    </p:animScale>
                                    <p:animScale>
                                      <p:cBhvr>
                                        <p:cTn id="71" dur="26">
                                          <p:stCondLst>
                                            <p:cond delay="1312"/>
                                          </p:stCondLst>
                                        </p:cTn>
                                        <p:tgtEl>
                                          <p:spTgt spid="22531">
                                            <p:txEl>
                                              <p:pRg st="3" end="3"/>
                                            </p:txEl>
                                          </p:spTgt>
                                        </p:tgtEl>
                                      </p:cBhvr>
                                      <p:to x="100000" y="80000"/>
                                    </p:animScale>
                                    <p:animScale>
                                      <p:cBhvr>
                                        <p:cTn id="72" dur="166" decel="50000">
                                          <p:stCondLst>
                                            <p:cond delay="1338"/>
                                          </p:stCondLst>
                                        </p:cTn>
                                        <p:tgtEl>
                                          <p:spTgt spid="22531">
                                            <p:txEl>
                                              <p:pRg st="3" end="3"/>
                                            </p:txEl>
                                          </p:spTgt>
                                        </p:tgtEl>
                                      </p:cBhvr>
                                      <p:to x="100000" y="100000"/>
                                    </p:animScale>
                                    <p:animScale>
                                      <p:cBhvr>
                                        <p:cTn id="73" dur="26">
                                          <p:stCondLst>
                                            <p:cond delay="1642"/>
                                          </p:stCondLst>
                                        </p:cTn>
                                        <p:tgtEl>
                                          <p:spTgt spid="22531">
                                            <p:txEl>
                                              <p:pRg st="3" end="3"/>
                                            </p:txEl>
                                          </p:spTgt>
                                        </p:tgtEl>
                                      </p:cBhvr>
                                      <p:to x="100000" y="90000"/>
                                    </p:animScale>
                                    <p:animScale>
                                      <p:cBhvr>
                                        <p:cTn id="74" dur="166" decel="50000">
                                          <p:stCondLst>
                                            <p:cond delay="1668"/>
                                          </p:stCondLst>
                                        </p:cTn>
                                        <p:tgtEl>
                                          <p:spTgt spid="22531">
                                            <p:txEl>
                                              <p:pRg st="3" end="3"/>
                                            </p:txEl>
                                          </p:spTgt>
                                        </p:tgtEl>
                                      </p:cBhvr>
                                      <p:to x="100000" y="100000"/>
                                    </p:animScale>
                                    <p:animScale>
                                      <p:cBhvr>
                                        <p:cTn id="75" dur="26">
                                          <p:stCondLst>
                                            <p:cond delay="1808"/>
                                          </p:stCondLst>
                                        </p:cTn>
                                        <p:tgtEl>
                                          <p:spTgt spid="22531">
                                            <p:txEl>
                                              <p:pRg st="3" end="3"/>
                                            </p:txEl>
                                          </p:spTgt>
                                        </p:tgtEl>
                                      </p:cBhvr>
                                      <p:to x="100000" y="95000"/>
                                    </p:animScale>
                                    <p:animScale>
                                      <p:cBhvr>
                                        <p:cTn id="76" dur="166" decel="50000">
                                          <p:stCondLst>
                                            <p:cond delay="1834"/>
                                          </p:stCondLst>
                                        </p:cTn>
                                        <p:tgtEl>
                                          <p:spTgt spid="22531">
                                            <p:txEl>
                                              <p:pRg st="3" end="3"/>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p:cNvSpPr>
          <p:nvPr>
            <p:ph type="title"/>
          </p:nvPr>
        </p:nvSpPr>
        <p:spPr/>
        <p:txBody>
          <a:bodyPr/>
          <a:lstStyle/>
          <a:p>
            <a:pPr marL="484632" indent="0" fontAlgn="auto">
              <a:spcAft>
                <a:spcPts val="0"/>
              </a:spcAft>
              <a:defRPr/>
            </a:pPr>
            <a:r>
              <a:rPr lang="fr-CA" smtClean="0">
                <a:solidFill>
                  <a:srgbClr val="F2F2F2"/>
                </a:solidFill>
              </a:rPr>
              <a:t>Applications of VR</a:t>
            </a:r>
            <a:endParaRPr lang="en-US" smtClean="0">
              <a:solidFill>
                <a:srgbClr val="F2F2F2"/>
              </a:solidFill>
            </a:endParaRPr>
          </a:p>
        </p:txBody>
      </p:sp>
      <p:sp>
        <p:nvSpPr>
          <p:cNvPr id="24579" name="Rectangle 3"/>
          <p:cNvSpPr>
            <a:spLocks noGrp="1"/>
          </p:cNvSpPr>
          <p:nvPr>
            <p:ph idx="1"/>
          </p:nvPr>
        </p:nvSpPr>
        <p:spPr>
          <a:xfrm>
            <a:off x="457200" y="1295400"/>
            <a:ext cx="8229600" cy="5257800"/>
          </a:xfrm>
        </p:spPr>
        <p:txBody>
          <a:bodyPr>
            <a:normAutofit/>
          </a:bodyPr>
          <a:lstStyle/>
          <a:p>
            <a:pPr marL="448056" indent="-384048" fontAlgn="auto">
              <a:spcAft>
                <a:spcPts val="0"/>
              </a:spcAft>
              <a:buFont typeface="Wingdings 2"/>
              <a:buChar char=""/>
              <a:defRPr/>
            </a:pPr>
            <a:r>
              <a:rPr lang="en-US" dirty="0" smtClean="0">
                <a:solidFill>
                  <a:schemeClr val="bg1"/>
                </a:solidFill>
              </a:rPr>
              <a:t>Virtual Reality is often used to describe a wide variety of applications.</a:t>
            </a:r>
          </a:p>
          <a:p>
            <a:pPr marL="514350" indent="-514350" fontAlgn="auto">
              <a:spcAft>
                <a:spcPts val="0"/>
              </a:spcAft>
              <a:buFont typeface="+mj-lt"/>
              <a:buAutoNum type="arabicPeriod"/>
              <a:defRPr/>
            </a:pPr>
            <a:r>
              <a:rPr lang="en-US" dirty="0" smtClean="0">
                <a:solidFill>
                  <a:schemeClr val="bg1"/>
                </a:solidFill>
              </a:rPr>
              <a:t>Flight Simulation</a:t>
            </a:r>
          </a:p>
          <a:p>
            <a:pPr marL="514350" indent="-514350" fontAlgn="auto">
              <a:spcAft>
                <a:spcPts val="0"/>
              </a:spcAft>
              <a:buFont typeface="+mj-lt"/>
              <a:buAutoNum type="arabicPeriod"/>
              <a:defRPr/>
            </a:pPr>
            <a:r>
              <a:rPr lang="en-US" dirty="0" smtClean="0">
                <a:solidFill>
                  <a:schemeClr val="bg1"/>
                </a:solidFill>
              </a:rPr>
              <a:t>Learn to Drive a Car Virtually </a:t>
            </a:r>
          </a:p>
          <a:p>
            <a:pPr marL="514350" indent="-514350" fontAlgn="auto">
              <a:spcAft>
                <a:spcPts val="0"/>
              </a:spcAft>
              <a:buFont typeface="+mj-lt"/>
              <a:buAutoNum type="arabicPeriod"/>
              <a:defRPr/>
            </a:pPr>
            <a:r>
              <a:rPr lang="en-US" dirty="0" smtClean="0">
                <a:solidFill>
                  <a:schemeClr val="bg1"/>
                </a:solidFill>
              </a:rPr>
              <a:t>Learn hang-glider Virtually</a:t>
            </a:r>
          </a:p>
          <a:p>
            <a:pPr marL="514350" indent="-514350" fontAlgn="auto">
              <a:spcAft>
                <a:spcPts val="0"/>
              </a:spcAft>
              <a:buFont typeface="+mj-lt"/>
              <a:buAutoNum type="arabicPeriod"/>
              <a:defRPr/>
            </a:pPr>
            <a:r>
              <a:rPr lang="en-US" dirty="0" smtClean="0">
                <a:solidFill>
                  <a:schemeClr val="bg1"/>
                </a:solidFill>
              </a:rPr>
              <a:t>Architecture</a:t>
            </a:r>
          </a:p>
          <a:p>
            <a:pPr marL="514350" indent="-514350" fontAlgn="auto">
              <a:spcAft>
                <a:spcPts val="0"/>
              </a:spcAft>
              <a:buFont typeface="+mj-lt"/>
              <a:buAutoNum type="arabicPeriod"/>
              <a:defRPr/>
            </a:pPr>
            <a:r>
              <a:rPr lang="en-US" dirty="0" smtClean="0">
                <a:solidFill>
                  <a:schemeClr val="bg1"/>
                </a:solidFill>
              </a:rPr>
              <a:t>Medicine</a:t>
            </a:r>
          </a:p>
          <a:p>
            <a:pPr marL="514350" indent="-514350" fontAlgn="auto">
              <a:spcAft>
                <a:spcPts val="0"/>
              </a:spcAft>
              <a:buFont typeface="+mj-lt"/>
              <a:buAutoNum type="arabicPeriod"/>
              <a:defRPr/>
            </a:pPr>
            <a:r>
              <a:rPr lang="en-US" dirty="0" smtClean="0">
                <a:solidFill>
                  <a:schemeClr val="bg1"/>
                </a:solidFill>
              </a:rPr>
              <a:t>Entertainment</a:t>
            </a:r>
          </a:p>
          <a:p>
            <a:pPr marL="514350" indent="-514350" fontAlgn="auto">
              <a:spcAft>
                <a:spcPts val="0"/>
              </a:spcAft>
              <a:buFont typeface="+mj-lt"/>
              <a:buAutoNum type="arabicPeriod"/>
              <a:defRPr/>
            </a:pPr>
            <a:r>
              <a:rPr lang="en-US" dirty="0" smtClean="0">
                <a:solidFill>
                  <a:schemeClr val="bg1"/>
                </a:solidFill>
              </a:rPr>
              <a:t>And so on….</a:t>
            </a:r>
          </a:p>
          <a:p>
            <a:pPr marL="448056" indent="-384048" fontAlgn="auto">
              <a:spcAft>
                <a:spcPts val="0"/>
              </a:spcAft>
              <a:buFont typeface="Wingdings 2"/>
              <a:buChar char=""/>
              <a:defRPr/>
            </a:pPr>
            <a:endParaRPr lang="en-US" dirty="0" smtClean="0">
              <a:solidFill>
                <a:schemeClr val="bg1"/>
              </a:solidFill>
            </a:endParaRPr>
          </a:p>
        </p:txBody>
      </p:sp>
    </p:spTree>
  </p:cSld>
  <p:clrMapOvr>
    <a:masterClrMapping/>
  </p:clrMapOvr>
  <p:transition>
    <p:cover dir="l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5" presetClass="entr" presetSubtype="0" fill="hold" nodeType="clickEffect">
                                  <p:stCondLst>
                                    <p:cond delay="0"/>
                                  </p:stCondLst>
                                  <p:childTnLst>
                                    <p:set>
                                      <p:cBhvr>
                                        <p:cTn id="6" dur="1" fill="hold">
                                          <p:stCondLst>
                                            <p:cond delay="0"/>
                                          </p:stCondLst>
                                        </p:cTn>
                                        <p:tgtEl>
                                          <p:spTgt spid="16386"/>
                                        </p:tgtEl>
                                        <p:attrNameLst>
                                          <p:attrName>style.visibility</p:attrName>
                                        </p:attrNameLst>
                                      </p:cBhvr>
                                      <p:to>
                                        <p:strVal val="visible"/>
                                      </p:to>
                                    </p:set>
                                    <p:animEffect transition="in" filter="fade">
                                      <p:cBhvr>
                                        <p:cTn id="7" dur="2000"/>
                                        <p:tgtEl>
                                          <p:spTgt spid="16386"/>
                                        </p:tgtEl>
                                      </p:cBhvr>
                                    </p:animEffect>
                                    <p:anim calcmode="lin" valueType="num">
                                      <p:cBhvr>
                                        <p:cTn id="8" dur="2000" fill="hold"/>
                                        <p:tgtEl>
                                          <p:spTgt spid="16386"/>
                                        </p:tgtEl>
                                        <p:attrNameLst>
                                          <p:attrName>style.rotation</p:attrName>
                                        </p:attrNameLst>
                                      </p:cBhvr>
                                      <p:tavLst>
                                        <p:tav tm="0">
                                          <p:val>
                                            <p:fltVal val="720"/>
                                          </p:val>
                                        </p:tav>
                                        <p:tav tm="100000">
                                          <p:val>
                                            <p:fltVal val="0"/>
                                          </p:val>
                                        </p:tav>
                                      </p:tavLst>
                                    </p:anim>
                                    <p:anim calcmode="lin" valueType="num">
                                      <p:cBhvr>
                                        <p:cTn id="9" dur="2000" fill="hold"/>
                                        <p:tgtEl>
                                          <p:spTgt spid="16386"/>
                                        </p:tgtEl>
                                        <p:attrNameLst>
                                          <p:attrName>ppt_h</p:attrName>
                                        </p:attrNameLst>
                                      </p:cBhvr>
                                      <p:tavLst>
                                        <p:tav tm="0">
                                          <p:val>
                                            <p:fltVal val="0"/>
                                          </p:val>
                                        </p:tav>
                                        <p:tav tm="100000">
                                          <p:val>
                                            <p:strVal val="#ppt_h"/>
                                          </p:val>
                                        </p:tav>
                                      </p:tavLst>
                                    </p:anim>
                                    <p:anim calcmode="lin" valueType="num">
                                      <p:cBhvr>
                                        <p:cTn id="10" dur="2000" fill="hold"/>
                                        <p:tgtEl>
                                          <p:spTgt spid="16386"/>
                                        </p:tgtEl>
                                        <p:attrNameLst>
                                          <p:attrName>ppt_w</p:attrName>
                                        </p:attrNameLst>
                                      </p:cBhvr>
                                      <p:tavLst>
                                        <p:tav tm="0">
                                          <p:val>
                                            <p:fltVal val="0"/>
                                          </p:val>
                                        </p:tav>
                                        <p:tav tm="100000">
                                          <p:val>
                                            <p:strVal val="#ppt_w"/>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24" presetClass="entr" presetSubtype="0" fill="hold" nodeType="clickEffect">
                                  <p:stCondLst>
                                    <p:cond delay="0"/>
                                  </p:stCondLst>
                                  <p:childTnLst>
                                    <p:set>
                                      <p:cBhvr>
                                        <p:cTn id="14" dur="1" fill="hold">
                                          <p:stCondLst>
                                            <p:cond delay="0"/>
                                          </p:stCondLst>
                                        </p:cTn>
                                        <p:tgtEl>
                                          <p:spTgt spid="24579">
                                            <p:txEl>
                                              <p:pRg st="0" end="0"/>
                                            </p:txEl>
                                          </p:spTgt>
                                        </p:tgtEl>
                                        <p:attrNameLst>
                                          <p:attrName>style.visibility</p:attrName>
                                        </p:attrNameLst>
                                      </p:cBhvr>
                                      <p:to>
                                        <p:strVal val="visible"/>
                                      </p:to>
                                    </p:set>
                                    <p:anim to="" calcmode="lin" valueType="num">
                                      <p:cBhvr>
                                        <p:cTn id="15" dur="1" fill="hold"/>
                                        <p:tgtEl>
                                          <p:spTgt spid="24579">
                                            <p:txEl>
                                              <p:pRg st="0" end="0"/>
                                            </p:txEl>
                                          </p:spTgt>
                                        </p:tgtEl>
                                        <p:attrNameLst>
                                          <p:attrName/>
                                        </p:attrNameLst>
                                      </p:cBhvr>
                                    </p:anim>
                                  </p:childTnLst>
                                </p:cTn>
                              </p:par>
                              <p:par>
                                <p:cTn id="16" presetID="24" presetClass="entr" presetSubtype="0" fill="hold" nodeType="withEffect">
                                  <p:stCondLst>
                                    <p:cond delay="0"/>
                                  </p:stCondLst>
                                  <p:childTnLst>
                                    <p:set>
                                      <p:cBhvr>
                                        <p:cTn id="17" dur="1" fill="hold">
                                          <p:stCondLst>
                                            <p:cond delay="0"/>
                                          </p:stCondLst>
                                        </p:cTn>
                                        <p:tgtEl>
                                          <p:spTgt spid="24579">
                                            <p:txEl>
                                              <p:pRg st="1" end="1"/>
                                            </p:txEl>
                                          </p:spTgt>
                                        </p:tgtEl>
                                        <p:attrNameLst>
                                          <p:attrName>style.visibility</p:attrName>
                                        </p:attrNameLst>
                                      </p:cBhvr>
                                      <p:to>
                                        <p:strVal val="visible"/>
                                      </p:to>
                                    </p:set>
                                    <p:anim to="" calcmode="lin" valueType="num">
                                      <p:cBhvr>
                                        <p:cTn id="18" dur="1" fill="hold"/>
                                        <p:tgtEl>
                                          <p:spTgt spid="24579">
                                            <p:txEl>
                                              <p:pRg st="1" end="1"/>
                                            </p:txEl>
                                          </p:spTgt>
                                        </p:tgtEl>
                                        <p:attrNameLst>
                                          <p:attrName/>
                                        </p:attrNameLst>
                                      </p:cBhvr>
                                    </p:anim>
                                  </p:childTnLst>
                                </p:cTn>
                              </p:par>
                              <p:par>
                                <p:cTn id="19" presetID="24" presetClass="entr" presetSubtype="0" fill="hold" nodeType="withEffect">
                                  <p:stCondLst>
                                    <p:cond delay="0"/>
                                  </p:stCondLst>
                                  <p:childTnLst>
                                    <p:set>
                                      <p:cBhvr>
                                        <p:cTn id="20" dur="1" fill="hold">
                                          <p:stCondLst>
                                            <p:cond delay="0"/>
                                          </p:stCondLst>
                                        </p:cTn>
                                        <p:tgtEl>
                                          <p:spTgt spid="24579">
                                            <p:txEl>
                                              <p:pRg st="2" end="2"/>
                                            </p:txEl>
                                          </p:spTgt>
                                        </p:tgtEl>
                                        <p:attrNameLst>
                                          <p:attrName>style.visibility</p:attrName>
                                        </p:attrNameLst>
                                      </p:cBhvr>
                                      <p:to>
                                        <p:strVal val="visible"/>
                                      </p:to>
                                    </p:set>
                                    <p:anim to="" calcmode="lin" valueType="num">
                                      <p:cBhvr>
                                        <p:cTn id="21" dur="1" fill="hold"/>
                                        <p:tgtEl>
                                          <p:spTgt spid="24579">
                                            <p:txEl>
                                              <p:pRg st="2" end="2"/>
                                            </p:txEl>
                                          </p:spTgt>
                                        </p:tgtEl>
                                        <p:attrNameLst>
                                          <p:attrName/>
                                        </p:attrNameLst>
                                      </p:cBhvr>
                                    </p:anim>
                                  </p:childTnLst>
                                </p:cTn>
                              </p:par>
                              <p:par>
                                <p:cTn id="22" presetID="24" presetClass="entr" presetSubtype="0" fill="hold" nodeType="withEffect">
                                  <p:stCondLst>
                                    <p:cond delay="0"/>
                                  </p:stCondLst>
                                  <p:childTnLst>
                                    <p:set>
                                      <p:cBhvr>
                                        <p:cTn id="23" dur="1" fill="hold">
                                          <p:stCondLst>
                                            <p:cond delay="0"/>
                                          </p:stCondLst>
                                        </p:cTn>
                                        <p:tgtEl>
                                          <p:spTgt spid="24579">
                                            <p:txEl>
                                              <p:pRg st="3" end="3"/>
                                            </p:txEl>
                                          </p:spTgt>
                                        </p:tgtEl>
                                        <p:attrNameLst>
                                          <p:attrName>style.visibility</p:attrName>
                                        </p:attrNameLst>
                                      </p:cBhvr>
                                      <p:to>
                                        <p:strVal val="visible"/>
                                      </p:to>
                                    </p:set>
                                    <p:anim to="" calcmode="lin" valueType="num">
                                      <p:cBhvr>
                                        <p:cTn id="24" dur="1" fill="hold"/>
                                        <p:tgtEl>
                                          <p:spTgt spid="24579">
                                            <p:txEl>
                                              <p:pRg st="3" end="3"/>
                                            </p:txEl>
                                          </p:spTgt>
                                        </p:tgtEl>
                                        <p:attrNameLst>
                                          <p:attrName/>
                                        </p:attrNameLst>
                                      </p:cBhvr>
                                    </p:anim>
                                  </p:childTnLst>
                                </p:cTn>
                              </p:par>
                              <p:par>
                                <p:cTn id="25" presetID="24" presetClass="entr" presetSubtype="0" fill="hold" nodeType="withEffect">
                                  <p:stCondLst>
                                    <p:cond delay="0"/>
                                  </p:stCondLst>
                                  <p:childTnLst>
                                    <p:set>
                                      <p:cBhvr>
                                        <p:cTn id="26" dur="1" fill="hold">
                                          <p:stCondLst>
                                            <p:cond delay="0"/>
                                          </p:stCondLst>
                                        </p:cTn>
                                        <p:tgtEl>
                                          <p:spTgt spid="24579">
                                            <p:txEl>
                                              <p:pRg st="4" end="4"/>
                                            </p:txEl>
                                          </p:spTgt>
                                        </p:tgtEl>
                                        <p:attrNameLst>
                                          <p:attrName>style.visibility</p:attrName>
                                        </p:attrNameLst>
                                      </p:cBhvr>
                                      <p:to>
                                        <p:strVal val="visible"/>
                                      </p:to>
                                    </p:set>
                                    <p:anim to="" calcmode="lin" valueType="num">
                                      <p:cBhvr>
                                        <p:cTn id="27" dur="1" fill="hold"/>
                                        <p:tgtEl>
                                          <p:spTgt spid="24579">
                                            <p:txEl>
                                              <p:pRg st="4" end="4"/>
                                            </p:txEl>
                                          </p:spTgt>
                                        </p:tgtEl>
                                        <p:attrNameLst>
                                          <p:attrName/>
                                        </p:attrNameLst>
                                      </p:cBhvr>
                                    </p:anim>
                                  </p:childTnLst>
                                </p:cTn>
                              </p:par>
                              <p:par>
                                <p:cTn id="28" presetID="24" presetClass="entr" presetSubtype="0" fill="hold" nodeType="withEffect">
                                  <p:stCondLst>
                                    <p:cond delay="0"/>
                                  </p:stCondLst>
                                  <p:childTnLst>
                                    <p:set>
                                      <p:cBhvr>
                                        <p:cTn id="29" dur="1" fill="hold">
                                          <p:stCondLst>
                                            <p:cond delay="0"/>
                                          </p:stCondLst>
                                        </p:cTn>
                                        <p:tgtEl>
                                          <p:spTgt spid="24579">
                                            <p:txEl>
                                              <p:pRg st="5" end="5"/>
                                            </p:txEl>
                                          </p:spTgt>
                                        </p:tgtEl>
                                        <p:attrNameLst>
                                          <p:attrName>style.visibility</p:attrName>
                                        </p:attrNameLst>
                                      </p:cBhvr>
                                      <p:to>
                                        <p:strVal val="visible"/>
                                      </p:to>
                                    </p:set>
                                    <p:anim to="" calcmode="lin" valueType="num">
                                      <p:cBhvr>
                                        <p:cTn id="30" dur="1" fill="hold"/>
                                        <p:tgtEl>
                                          <p:spTgt spid="24579">
                                            <p:txEl>
                                              <p:pRg st="5" end="5"/>
                                            </p:txEl>
                                          </p:spTgt>
                                        </p:tgtEl>
                                        <p:attrNameLst>
                                          <p:attrName/>
                                        </p:attrNameLst>
                                      </p:cBhvr>
                                    </p:anim>
                                  </p:childTnLst>
                                </p:cTn>
                              </p:par>
                              <p:par>
                                <p:cTn id="31" presetID="24" presetClass="entr" presetSubtype="0" fill="hold" nodeType="withEffect">
                                  <p:stCondLst>
                                    <p:cond delay="0"/>
                                  </p:stCondLst>
                                  <p:childTnLst>
                                    <p:set>
                                      <p:cBhvr>
                                        <p:cTn id="32" dur="1" fill="hold">
                                          <p:stCondLst>
                                            <p:cond delay="0"/>
                                          </p:stCondLst>
                                        </p:cTn>
                                        <p:tgtEl>
                                          <p:spTgt spid="24579">
                                            <p:txEl>
                                              <p:pRg st="6" end="6"/>
                                            </p:txEl>
                                          </p:spTgt>
                                        </p:tgtEl>
                                        <p:attrNameLst>
                                          <p:attrName>style.visibility</p:attrName>
                                        </p:attrNameLst>
                                      </p:cBhvr>
                                      <p:to>
                                        <p:strVal val="visible"/>
                                      </p:to>
                                    </p:set>
                                    <p:anim to="" calcmode="lin" valueType="num">
                                      <p:cBhvr>
                                        <p:cTn id="33" dur="1" fill="hold"/>
                                        <p:tgtEl>
                                          <p:spTgt spid="24579">
                                            <p:txEl>
                                              <p:pRg st="6" end="6"/>
                                            </p:txEl>
                                          </p:spTgt>
                                        </p:tgtEl>
                                        <p:attrNameLst>
                                          <p:attrName/>
                                        </p:attrNameLst>
                                      </p:cBhvr>
                                    </p:anim>
                                  </p:childTnLst>
                                </p:cTn>
                              </p:par>
                              <p:par>
                                <p:cTn id="34" presetID="24" presetClass="entr" presetSubtype="0" fill="hold" nodeType="withEffect">
                                  <p:stCondLst>
                                    <p:cond delay="0"/>
                                  </p:stCondLst>
                                  <p:childTnLst>
                                    <p:set>
                                      <p:cBhvr>
                                        <p:cTn id="35" dur="1" fill="hold">
                                          <p:stCondLst>
                                            <p:cond delay="0"/>
                                          </p:stCondLst>
                                        </p:cTn>
                                        <p:tgtEl>
                                          <p:spTgt spid="24579">
                                            <p:txEl>
                                              <p:pRg st="7" end="7"/>
                                            </p:txEl>
                                          </p:spTgt>
                                        </p:tgtEl>
                                        <p:attrNameLst>
                                          <p:attrName>style.visibility</p:attrName>
                                        </p:attrNameLst>
                                      </p:cBhvr>
                                      <p:to>
                                        <p:strVal val="visible"/>
                                      </p:to>
                                    </p:set>
                                    <p:anim to="" calcmode="lin" valueType="num">
                                      <p:cBhvr>
                                        <p:cTn id="36" dur="1" fill="hold"/>
                                        <p:tgtEl>
                                          <p:spTgt spid="24579">
                                            <p:txEl>
                                              <p:pRg st="7" end="7"/>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p:cNvSpPr>
          <p:nvPr>
            <p:ph type="title"/>
          </p:nvPr>
        </p:nvSpPr>
        <p:spPr/>
        <p:txBody>
          <a:bodyPr/>
          <a:lstStyle/>
          <a:p>
            <a:pPr marL="484632" indent="0" fontAlgn="auto">
              <a:spcAft>
                <a:spcPts val="0"/>
              </a:spcAft>
              <a:defRPr/>
            </a:pPr>
            <a:r>
              <a:rPr lang="en-US" smtClean="0">
                <a:solidFill>
                  <a:schemeClr val="bg1"/>
                </a:solidFill>
              </a:rPr>
              <a:t>Flight Simulation</a:t>
            </a:r>
          </a:p>
        </p:txBody>
      </p:sp>
      <p:pic>
        <p:nvPicPr>
          <p:cNvPr id="25605" name="Picture 5" descr="Merlin_sim_10frame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1828800"/>
            <a:ext cx="5486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cover dir="l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4" presetClass="entr" presetSubtype="0" accel="100000" fill="hold" nodeType="clickEffect">
                                  <p:stCondLst>
                                    <p:cond delay="0"/>
                                  </p:stCondLst>
                                  <p:childTnLst>
                                    <p:set>
                                      <p:cBhvr>
                                        <p:cTn id="6" dur="1" fill="hold">
                                          <p:stCondLst>
                                            <p:cond delay="0"/>
                                          </p:stCondLst>
                                        </p:cTn>
                                        <p:tgtEl>
                                          <p:spTgt spid="17410"/>
                                        </p:tgtEl>
                                        <p:attrNameLst>
                                          <p:attrName>style.visibility</p:attrName>
                                        </p:attrNameLst>
                                      </p:cBhvr>
                                      <p:to>
                                        <p:strVal val="visible"/>
                                      </p:to>
                                    </p:set>
                                    <p:anim calcmode="lin" valueType="num">
                                      <p:cBhvr>
                                        <p:cTn id="7" dur="500" fill="hold"/>
                                        <p:tgtEl>
                                          <p:spTgt spid="17410"/>
                                        </p:tgtEl>
                                        <p:attrNameLst>
                                          <p:attrName>ppt_w</p:attrName>
                                        </p:attrNameLst>
                                      </p:cBhvr>
                                      <p:tavLst>
                                        <p:tav tm="0">
                                          <p:val>
                                            <p:strVal val="#ppt_w*0.05"/>
                                          </p:val>
                                        </p:tav>
                                        <p:tav tm="100000">
                                          <p:val>
                                            <p:strVal val="#ppt_w"/>
                                          </p:val>
                                        </p:tav>
                                      </p:tavLst>
                                    </p:anim>
                                    <p:anim calcmode="lin" valueType="num">
                                      <p:cBhvr>
                                        <p:cTn id="8" dur="500" fill="hold"/>
                                        <p:tgtEl>
                                          <p:spTgt spid="17410"/>
                                        </p:tgtEl>
                                        <p:attrNameLst>
                                          <p:attrName>ppt_h</p:attrName>
                                        </p:attrNameLst>
                                      </p:cBhvr>
                                      <p:tavLst>
                                        <p:tav tm="0">
                                          <p:val>
                                            <p:strVal val="#ppt_h"/>
                                          </p:val>
                                        </p:tav>
                                        <p:tav tm="100000">
                                          <p:val>
                                            <p:strVal val="#ppt_h"/>
                                          </p:val>
                                        </p:tav>
                                      </p:tavLst>
                                    </p:anim>
                                    <p:anim calcmode="lin" valueType="num">
                                      <p:cBhvr>
                                        <p:cTn id="9" dur="500" fill="hold"/>
                                        <p:tgtEl>
                                          <p:spTgt spid="17410"/>
                                        </p:tgtEl>
                                        <p:attrNameLst>
                                          <p:attrName>ppt_x</p:attrName>
                                        </p:attrNameLst>
                                      </p:cBhvr>
                                      <p:tavLst>
                                        <p:tav tm="0">
                                          <p:val>
                                            <p:strVal val="#ppt_x-.2"/>
                                          </p:val>
                                        </p:tav>
                                        <p:tav tm="100000">
                                          <p:val>
                                            <p:strVal val="#ppt_x"/>
                                          </p:val>
                                        </p:tav>
                                      </p:tavLst>
                                    </p:anim>
                                    <p:anim calcmode="lin" valueType="num">
                                      <p:cBhvr>
                                        <p:cTn id="10" dur="500" fill="hold"/>
                                        <p:tgtEl>
                                          <p:spTgt spid="17410"/>
                                        </p:tgtEl>
                                        <p:attrNameLst>
                                          <p:attrName>ppt_y</p:attrName>
                                        </p:attrNameLst>
                                      </p:cBhvr>
                                      <p:tavLst>
                                        <p:tav tm="0">
                                          <p:val>
                                            <p:strVal val="#ppt_y"/>
                                          </p:val>
                                        </p:tav>
                                        <p:tav tm="100000">
                                          <p:val>
                                            <p:strVal val="#ppt_y"/>
                                          </p:val>
                                        </p:tav>
                                      </p:tavLst>
                                    </p:anim>
                                    <p:animEffect transition="in" filter="fade">
                                      <p:cBhvr>
                                        <p:cTn id="11" dur="500"/>
                                        <p:tgtEl>
                                          <p:spTgt spid="17410"/>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48" presetClass="entr" presetSubtype="0" accel="50000" fill="hold" nodeType="clickEffect">
                                  <p:stCondLst>
                                    <p:cond delay="0"/>
                                  </p:stCondLst>
                                  <p:childTnLst>
                                    <p:set>
                                      <p:cBhvr>
                                        <p:cTn id="15" dur="1" fill="hold">
                                          <p:stCondLst>
                                            <p:cond delay="0"/>
                                          </p:stCondLst>
                                        </p:cTn>
                                        <p:tgtEl>
                                          <p:spTgt spid="25605"/>
                                        </p:tgtEl>
                                        <p:attrNameLst>
                                          <p:attrName>style.visibility</p:attrName>
                                        </p:attrNameLst>
                                      </p:cBhvr>
                                      <p:to>
                                        <p:strVal val="visible"/>
                                      </p:to>
                                    </p:set>
                                    <p:anim calcmode="lin" valueType="num">
                                      <p:cBhvr>
                                        <p:cTn id="16" dur="1000" fill="hold"/>
                                        <p:tgtEl>
                                          <p:spTgt spid="25605"/>
                                        </p:tgtEl>
                                        <p:attrNameLst>
                                          <p:attrName>style.rotation</p:attrName>
                                        </p:attrNameLst>
                                      </p:cBhvr>
                                      <p:tavLst>
                                        <p:tav tm="0">
                                          <p:val>
                                            <p:fltVal val="90"/>
                                          </p:val>
                                        </p:tav>
                                        <p:tav tm="80000">
                                          <p:val>
                                            <p:fltVal val="90"/>
                                          </p:val>
                                        </p:tav>
                                        <p:tav tm="80000">
                                          <p:val>
                                            <p:fltVal val="90"/>
                                          </p:val>
                                        </p:tav>
                                        <p:tav tm="100000">
                                          <p:val>
                                            <p:fltVal val="0"/>
                                          </p:val>
                                        </p:tav>
                                      </p:tavLst>
                                    </p:anim>
                                    <p:anim calcmode="lin" valueType="num">
                                      <p:cBhvr>
                                        <p:cTn id="17" dur="1000" fill="hold"/>
                                        <p:tgtEl>
                                          <p:spTgt spid="25605"/>
                                        </p:tgtEl>
                                        <p:attrNameLst>
                                          <p:attrName>ppt_x</p:attrName>
                                        </p:attrNameLst>
                                      </p:cBhvr>
                                      <p:tavLst>
                                        <p:tav tm="0">
                                          <p:val>
                                            <p:fltVal val="-1"/>
                                          </p:val>
                                        </p:tav>
                                        <p:tav tm="50000">
                                          <p:val>
                                            <p:fltVal val="0.95"/>
                                          </p:val>
                                        </p:tav>
                                        <p:tav tm="100000">
                                          <p:val>
                                            <p:strVal val="#ppt_x"/>
                                          </p:val>
                                        </p:tav>
                                      </p:tavLst>
                                    </p:anim>
                                    <p:anim calcmode="lin" valueType="num">
                                      <p:cBhvr>
                                        <p:cTn id="18" dur="1000" fill="hold"/>
                                        <p:tgtEl>
                                          <p:spTgt spid="25605"/>
                                        </p:tgtEl>
                                        <p:attrNameLst>
                                          <p:attrName>ppt_y</p:attrName>
                                        </p:attrNameLst>
                                      </p:cBhvr>
                                      <p:tavLst>
                                        <p:tav tm="0">
                                          <p:val>
                                            <p:strVal val="#ppt_y"/>
                                          </p:val>
                                        </p:tav>
                                        <p:tav tm="100000">
                                          <p:val>
                                            <p:strVal val="#ppt_y"/>
                                          </p:val>
                                        </p:tav>
                                      </p:tavLst>
                                    </p:anim>
                                    <p:animEffect transition="in" filter="fade">
                                      <p:cBhvr>
                                        <p:cTn id="19" dur="1000"/>
                                        <p:tgtEl>
                                          <p:spTgt spid="256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p:cNvSpPr>
          <p:nvPr>
            <p:ph type="title"/>
          </p:nvPr>
        </p:nvSpPr>
        <p:spPr/>
        <p:txBody>
          <a:bodyPr/>
          <a:lstStyle/>
          <a:p>
            <a:pPr marL="484632" indent="0" fontAlgn="auto">
              <a:spcAft>
                <a:spcPts val="0"/>
              </a:spcAft>
              <a:defRPr/>
            </a:pPr>
            <a:r>
              <a:rPr lang="en-US" smtClean="0">
                <a:solidFill>
                  <a:schemeClr val="bg1"/>
                </a:solidFill>
              </a:rPr>
              <a:t>Learn to Drive a Car Virtually</a:t>
            </a:r>
          </a:p>
        </p:txBody>
      </p:sp>
      <p:pic>
        <p:nvPicPr>
          <p:cNvPr id="26628" name="Picture 4" descr="gmrearsmall"/>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828800" y="1882775"/>
            <a:ext cx="5486400" cy="4572000"/>
          </a:xfrm>
          <a:noFill/>
        </p:spPr>
      </p:pic>
    </p:spTree>
  </p:cSld>
  <p:clrMapOvr>
    <a:masterClrMapping/>
  </p:clrMapOvr>
  <p:transition>
    <p:cover dir="l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1" presetClass="entr" presetSubtype="0" fill="hold" nodeType="clickEffect">
                                  <p:stCondLst>
                                    <p:cond delay="0"/>
                                  </p:stCondLst>
                                  <p:iterate type="lt">
                                    <p:tmPct val="5000"/>
                                  </p:iterate>
                                  <p:childTnLst>
                                    <p:set>
                                      <p:cBhvr>
                                        <p:cTn id="6" dur="1" fill="hold">
                                          <p:stCondLst>
                                            <p:cond delay="0"/>
                                          </p:stCondLst>
                                        </p:cTn>
                                        <p:tgtEl>
                                          <p:spTgt spid="18434"/>
                                        </p:tgtEl>
                                        <p:attrNameLst>
                                          <p:attrName>style.visibility</p:attrName>
                                        </p:attrNameLst>
                                      </p:cBhvr>
                                      <p:to>
                                        <p:strVal val="visible"/>
                                      </p:to>
                                    </p:set>
                                    <p:anim calcmode="lin" valueType="num">
                                      <p:cBhvr>
                                        <p:cTn id="7" dur="1000" fill="hold"/>
                                        <p:tgtEl>
                                          <p:spTgt spid="18434"/>
                                        </p:tgtEl>
                                        <p:attrNameLst>
                                          <p:attrName>ppt_w</p:attrName>
                                        </p:attrNameLst>
                                      </p:cBhvr>
                                      <p:tavLst>
                                        <p:tav tm="0">
                                          <p:val>
                                            <p:fltVal val="0"/>
                                          </p:val>
                                        </p:tav>
                                        <p:tav tm="100000">
                                          <p:val>
                                            <p:strVal val="#ppt_w"/>
                                          </p:val>
                                        </p:tav>
                                      </p:tavLst>
                                    </p:anim>
                                    <p:anim calcmode="lin" valueType="num">
                                      <p:cBhvr>
                                        <p:cTn id="8" dur="1000" fill="hold"/>
                                        <p:tgtEl>
                                          <p:spTgt spid="18434"/>
                                        </p:tgtEl>
                                        <p:attrNameLst>
                                          <p:attrName>ppt_h</p:attrName>
                                        </p:attrNameLst>
                                      </p:cBhvr>
                                      <p:tavLst>
                                        <p:tav tm="0">
                                          <p:val>
                                            <p:fltVal val="0"/>
                                          </p:val>
                                        </p:tav>
                                        <p:tav tm="100000">
                                          <p:val>
                                            <p:strVal val="#ppt_h"/>
                                          </p:val>
                                        </p:tav>
                                      </p:tavLst>
                                    </p:anim>
                                    <p:anim calcmode="lin" valueType="num">
                                      <p:cBhvr>
                                        <p:cTn id="9" dur="1000" fill="hold"/>
                                        <p:tgtEl>
                                          <p:spTgt spid="18434"/>
                                        </p:tgtEl>
                                        <p:attrNameLst>
                                          <p:attrName>style.rotation</p:attrName>
                                        </p:attrNameLst>
                                      </p:cBhvr>
                                      <p:tavLst>
                                        <p:tav tm="0">
                                          <p:val>
                                            <p:fltVal val="90"/>
                                          </p:val>
                                        </p:tav>
                                        <p:tav tm="100000">
                                          <p:val>
                                            <p:fltVal val="0"/>
                                          </p:val>
                                        </p:tav>
                                      </p:tavLst>
                                    </p:anim>
                                    <p:animEffect transition="in" filter="fade">
                                      <p:cBhvr>
                                        <p:cTn id="10" dur="1000"/>
                                        <p:tgtEl>
                                          <p:spTgt spid="18434"/>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41" presetClass="entr" presetSubtype="0" fill="hold" nodeType="clickEffect">
                                  <p:stCondLst>
                                    <p:cond delay="0"/>
                                  </p:stCondLst>
                                  <p:iterate type="lt">
                                    <p:tmPct val="10000"/>
                                  </p:iterate>
                                  <p:childTnLst>
                                    <p:set>
                                      <p:cBhvr>
                                        <p:cTn id="14" dur="1" fill="hold">
                                          <p:stCondLst>
                                            <p:cond delay="0"/>
                                          </p:stCondLst>
                                        </p:cTn>
                                        <p:tgtEl>
                                          <p:spTgt spid="26628"/>
                                        </p:tgtEl>
                                        <p:attrNameLst>
                                          <p:attrName>style.visibility</p:attrName>
                                        </p:attrNameLst>
                                      </p:cBhvr>
                                      <p:to>
                                        <p:strVal val="visible"/>
                                      </p:to>
                                    </p:set>
                                    <p:anim calcmode="lin" valueType="num">
                                      <p:cBhvr>
                                        <p:cTn id="15" dur="500" fill="hold"/>
                                        <p:tgtEl>
                                          <p:spTgt spid="26628"/>
                                        </p:tgtEl>
                                        <p:attrNameLst>
                                          <p:attrName>ppt_x</p:attrName>
                                        </p:attrNameLst>
                                      </p:cBhvr>
                                      <p:tavLst>
                                        <p:tav tm="0">
                                          <p:val>
                                            <p:strVal val="#ppt_x"/>
                                          </p:val>
                                        </p:tav>
                                        <p:tav tm="50000">
                                          <p:val>
                                            <p:strVal val="#ppt_x+.1"/>
                                          </p:val>
                                        </p:tav>
                                        <p:tav tm="100000">
                                          <p:val>
                                            <p:strVal val="#ppt_x"/>
                                          </p:val>
                                        </p:tav>
                                      </p:tavLst>
                                    </p:anim>
                                    <p:anim calcmode="lin" valueType="num">
                                      <p:cBhvr>
                                        <p:cTn id="16" dur="500" fill="hold"/>
                                        <p:tgtEl>
                                          <p:spTgt spid="26628"/>
                                        </p:tgtEl>
                                        <p:attrNameLst>
                                          <p:attrName>ppt_y</p:attrName>
                                        </p:attrNameLst>
                                      </p:cBhvr>
                                      <p:tavLst>
                                        <p:tav tm="0">
                                          <p:val>
                                            <p:strVal val="#ppt_y"/>
                                          </p:val>
                                        </p:tav>
                                        <p:tav tm="100000">
                                          <p:val>
                                            <p:strVal val="#ppt_y"/>
                                          </p:val>
                                        </p:tav>
                                      </p:tavLst>
                                    </p:anim>
                                    <p:anim calcmode="lin" valueType="num">
                                      <p:cBhvr>
                                        <p:cTn id="17" dur="500" fill="hold"/>
                                        <p:tgtEl>
                                          <p:spTgt spid="26628"/>
                                        </p:tgtEl>
                                        <p:attrNameLst>
                                          <p:attrName>ppt_h</p:attrName>
                                        </p:attrNameLst>
                                      </p:cBhvr>
                                      <p:tavLst>
                                        <p:tav tm="0">
                                          <p:val>
                                            <p:strVal val="#ppt_h/10"/>
                                          </p:val>
                                        </p:tav>
                                        <p:tav tm="50000">
                                          <p:val>
                                            <p:strVal val="#ppt_h+.01"/>
                                          </p:val>
                                        </p:tav>
                                        <p:tav tm="100000">
                                          <p:val>
                                            <p:strVal val="#ppt_h"/>
                                          </p:val>
                                        </p:tav>
                                      </p:tavLst>
                                    </p:anim>
                                    <p:anim calcmode="lin" valueType="num">
                                      <p:cBhvr>
                                        <p:cTn id="18" dur="500" fill="hold"/>
                                        <p:tgtEl>
                                          <p:spTgt spid="26628"/>
                                        </p:tgtEl>
                                        <p:attrNameLst>
                                          <p:attrName>ppt_w</p:attrName>
                                        </p:attrNameLst>
                                      </p:cBhvr>
                                      <p:tavLst>
                                        <p:tav tm="0">
                                          <p:val>
                                            <p:strVal val="#ppt_w/10"/>
                                          </p:val>
                                        </p:tav>
                                        <p:tav tm="50000">
                                          <p:val>
                                            <p:strVal val="#ppt_w+.01"/>
                                          </p:val>
                                        </p:tav>
                                        <p:tav tm="100000">
                                          <p:val>
                                            <p:strVal val="#ppt_w"/>
                                          </p:val>
                                        </p:tav>
                                      </p:tavLst>
                                    </p:anim>
                                    <p:animEffect transition="in" filter="fade">
                                      <p:cBhvr>
                                        <p:cTn id="19" dur="500" tmFilter="0,0; .5, 1; 1, 1"/>
                                        <p:tgtEl>
                                          <p:spTgt spid="266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p:cNvSpPr>
          <p:nvPr>
            <p:ph type="title"/>
          </p:nvPr>
        </p:nvSpPr>
        <p:spPr/>
        <p:txBody>
          <a:bodyPr/>
          <a:lstStyle/>
          <a:p>
            <a:pPr marL="484632" indent="0" fontAlgn="auto">
              <a:spcAft>
                <a:spcPts val="0"/>
              </a:spcAft>
              <a:defRPr/>
            </a:pPr>
            <a:r>
              <a:rPr lang="en-US" smtClean="0">
                <a:solidFill>
                  <a:schemeClr val="bg1"/>
                </a:solidFill>
              </a:rPr>
              <a:t>Learn hang-glider Virtually</a:t>
            </a:r>
          </a:p>
        </p:txBody>
      </p:sp>
      <p:pic>
        <p:nvPicPr>
          <p:cNvPr id="27652" name="Picture 4" descr="zz_vr7"/>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752600" y="1981200"/>
            <a:ext cx="5562600" cy="3733800"/>
          </a:xfrm>
          <a:noFill/>
        </p:spPr>
      </p:pic>
    </p:spTree>
  </p:cSld>
  <p:clrMapOvr>
    <a:masterClrMapping/>
  </p:clrMapOvr>
  <p:transition>
    <p:cover dir="l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nodeType="clickEffect">
                                  <p:stCondLst>
                                    <p:cond delay="0"/>
                                  </p:stCondLst>
                                  <p:childTnLst>
                                    <p:set>
                                      <p:cBhvr>
                                        <p:cTn id="6" dur="1" fill="hold">
                                          <p:stCondLst>
                                            <p:cond delay="0"/>
                                          </p:stCondLst>
                                        </p:cTn>
                                        <p:tgtEl>
                                          <p:spTgt spid="19458"/>
                                        </p:tgtEl>
                                        <p:attrNameLst>
                                          <p:attrName>style.visibility</p:attrName>
                                        </p:attrNameLst>
                                      </p:cBhvr>
                                      <p:to>
                                        <p:strVal val="visible"/>
                                      </p:to>
                                    </p:set>
                                    <p:anim calcmode="lin" valueType="num">
                                      <p:cBhvr>
                                        <p:cTn id="7" dur="500" fill="hold"/>
                                        <p:tgtEl>
                                          <p:spTgt spid="19458"/>
                                        </p:tgtEl>
                                        <p:attrNameLst>
                                          <p:attrName>ppt_w</p:attrName>
                                        </p:attrNameLst>
                                      </p:cBhvr>
                                      <p:tavLst>
                                        <p:tav tm="0">
                                          <p:val>
                                            <p:fltVal val="0"/>
                                          </p:val>
                                        </p:tav>
                                        <p:tav tm="100000">
                                          <p:val>
                                            <p:strVal val="#ppt_w"/>
                                          </p:val>
                                        </p:tav>
                                      </p:tavLst>
                                    </p:anim>
                                    <p:anim calcmode="lin" valueType="num">
                                      <p:cBhvr>
                                        <p:cTn id="8" dur="500" fill="hold"/>
                                        <p:tgtEl>
                                          <p:spTgt spid="19458"/>
                                        </p:tgtEl>
                                        <p:attrNameLst>
                                          <p:attrName>ppt_h</p:attrName>
                                        </p:attrNameLst>
                                      </p:cBhvr>
                                      <p:tavLst>
                                        <p:tav tm="0">
                                          <p:val>
                                            <p:fltVal val="0"/>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56" presetClass="entr" presetSubtype="0" fill="hold" nodeType="clickEffect">
                                  <p:stCondLst>
                                    <p:cond delay="0"/>
                                  </p:stCondLst>
                                  <p:iterate type="lt">
                                    <p:tmPct val="10000"/>
                                  </p:iterate>
                                  <p:childTnLst>
                                    <p:set>
                                      <p:cBhvr>
                                        <p:cTn id="12" dur="1" fill="hold">
                                          <p:stCondLst>
                                            <p:cond delay="0"/>
                                          </p:stCondLst>
                                        </p:cTn>
                                        <p:tgtEl>
                                          <p:spTgt spid="27652"/>
                                        </p:tgtEl>
                                        <p:attrNameLst>
                                          <p:attrName>style.visibility</p:attrName>
                                        </p:attrNameLst>
                                      </p:cBhvr>
                                      <p:to>
                                        <p:strVal val="visible"/>
                                      </p:to>
                                    </p:set>
                                    <p:anim by="(-#ppt_w*2)" calcmode="lin" valueType="num">
                                      <p:cBhvr rctx="PPT">
                                        <p:cTn id="13" dur="500" autoRev="1" fill="hold">
                                          <p:stCondLst>
                                            <p:cond delay="0"/>
                                          </p:stCondLst>
                                        </p:cTn>
                                        <p:tgtEl>
                                          <p:spTgt spid="27652"/>
                                        </p:tgtEl>
                                        <p:attrNameLst>
                                          <p:attrName>ppt_w</p:attrName>
                                        </p:attrNameLst>
                                      </p:cBhvr>
                                    </p:anim>
                                    <p:anim by="(#ppt_w*0.50)" calcmode="lin" valueType="num">
                                      <p:cBhvr>
                                        <p:cTn id="14" dur="500" decel="50000" autoRev="1" fill="hold">
                                          <p:stCondLst>
                                            <p:cond delay="0"/>
                                          </p:stCondLst>
                                        </p:cTn>
                                        <p:tgtEl>
                                          <p:spTgt spid="27652"/>
                                        </p:tgtEl>
                                        <p:attrNameLst>
                                          <p:attrName>ppt_x</p:attrName>
                                        </p:attrNameLst>
                                      </p:cBhvr>
                                    </p:anim>
                                    <p:anim from="(-#ppt_h/2)" to="(#ppt_y)" calcmode="lin" valueType="num">
                                      <p:cBhvr>
                                        <p:cTn id="15" dur="1000" fill="hold">
                                          <p:stCondLst>
                                            <p:cond delay="0"/>
                                          </p:stCondLst>
                                        </p:cTn>
                                        <p:tgtEl>
                                          <p:spTgt spid="27652"/>
                                        </p:tgtEl>
                                        <p:attrNameLst>
                                          <p:attrName>ppt_y</p:attrName>
                                        </p:attrNameLst>
                                      </p:cBhvr>
                                    </p:anim>
                                    <p:animRot by="21600000">
                                      <p:cBhvr>
                                        <p:cTn id="16" dur="1000" fill="hold">
                                          <p:stCondLst>
                                            <p:cond delay="0"/>
                                          </p:stCondLst>
                                        </p:cTn>
                                        <p:tgtEl>
                                          <p:spTgt spid="2765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p:cNvSpPr>
          <p:nvPr>
            <p:ph type="title"/>
          </p:nvPr>
        </p:nvSpPr>
        <p:spPr/>
        <p:txBody>
          <a:bodyPr/>
          <a:lstStyle/>
          <a:p>
            <a:pPr marL="484632" indent="0" fontAlgn="auto">
              <a:spcAft>
                <a:spcPts val="0"/>
              </a:spcAft>
              <a:defRPr/>
            </a:pPr>
            <a:r>
              <a:rPr lang="en-US" smtClean="0">
                <a:solidFill>
                  <a:schemeClr val="bg1"/>
                </a:solidFill>
              </a:rPr>
              <a:t>VR Devices</a:t>
            </a:r>
          </a:p>
        </p:txBody>
      </p:sp>
      <p:sp>
        <p:nvSpPr>
          <p:cNvPr id="28675" name="Rectangle 3"/>
          <p:cNvSpPr>
            <a:spLocks noGrp="1"/>
          </p:cNvSpPr>
          <p:nvPr>
            <p:ph idx="1"/>
          </p:nvPr>
        </p:nvSpPr>
        <p:spPr>
          <a:xfrm>
            <a:off x="457200" y="1882775"/>
            <a:ext cx="8229600" cy="4572000"/>
          </a:xfrm>
        </p:spPr>
        <p:txBody>
          <a:bodyPr/>
          <a:lstStyle/>
          <a:p>
            <a:pPr>
              <a:lnSpc>
                <a:spcPct val="80000"/>
              </a:lnSpc>
            </a:pPr>
            <a:r>
              <a:rPr lang="en-US" sz="2800" smtClean="0">
                <a:solidFill>
                  <a:schemeClr val="bg1"/>
                </a:solidFill>
              </a:rPr>
              <a:t>Cyber Touch Gloves</a:t>
            </a:r>
          </a:p>
          <a:p>
            <a:pPr>
              <a:lnSpc>
                <a:spcPct val="80000"/>
              </a:lnSpc>
            </a:pPr>
            <a:r>
              <a:rPr lang="en-US" sz="2800" smtClean="0">
                <a:solidFill>
                  <a:schemeClr val="bg1"/>
                </a:solidFill>
              </a:rPr>
              <a:t>Head Mounted Display</a:t>
            </a:r>
          </a:p>
          <a:p>
            <a:pPr>
              <a:lnSpc>
                <a:spcPct val="80000"/>
              </a:lnSpc>
            </a:pPr>
            <a:r>
              <a:rPr lang="en-US" sz="2800" smtClean="0">
                <a:solidFill>
                  <a:schemeClr val="bg1"/>
                </a:solidFill>
              </a:rPr>
              <a:t>Boom</a:t>
            </a:r>
          </a:p>
          <a:p>
            <a:pPr>
              <a:lnSpc>
                <a:spcPct val="80000"/>
              </a:lnSpc>
            </a:pPr>
            <a:r>
              <a:rPr lang="en-US" sz="2800" smtClean="0">
                <a:solidFill>
                  <a:schemeClr val="bg1"/>
                </a:solidFill>
              </a:rPr>
              <a:t>Cave</a:t>
            </a:r>
          </a:p>
          <a:p>
            <a:pPr>
              <a:lnSpc>
                <a:spcPct val="80000"/>
              </a:lnSpc>
            </a:pPr>
            <a:r>
              <a:rPr lang="en-US" sz="2800" smtClean="0">
                <a:solidFill>
                  <a:schemeClr val="bg1"/>
                </a:solidFill>
              </a:rPr>
              <a:t>Data Suit</a:t>
            </a:r>
          </a:p>
          <a:p>
            <a:pPr>
              <a:lnSpc>
                <a:spcPct val="80000"/>
              </a:lnSpc>
            </a:pPr>
            <a:r>
              <a:rPr lang="en-US" sz="2800" smtClean="0">
                <a:solidFill>
                  <a:schemeClr val="bg1"/>
                </a:solidFill>
              </a:rPr>
              <a:t>Omni directional Treadmills</a:t>
            </a:r>
          </a:p>
          <a:p>
            <a:pPr>
              <a:lnSpc>
                <a:spcPct val="80000"/>
              </a:lnSpc>
            </a:pPr>
            <a:r>
              <a:rPr lang="en-US" sz="2800" smtClean="0">
                <a:solidFill>
                  <a:schemeClr val="bg1"/>
                </a:solidFill>
              </a:rPr>
              <a:t>Cyber Carpet</a:t>
            </a:r>
          </a:p>
          <a:p>
            <a:pPr>
              <a:lnSpc>
                <a:spcPct val="80000"/>
              </a:lnSpc>
            </a:pPr>
            <a:r>
              <a:rPr lang="en-US" sz="2800" smtClean="0">
                <a:solidFill>
                  <a:schemeClr val="bg1"/>
                </a:solidFill>
              </a:rPr>
              <a:t>Virtual Globe</a:t>
            </a:r>
          </a:p>
          <a:p>
            <a:pPr>
              <a:lnSpc>
                <a:spcPct val="80000"/>
              </a:lnSpc>
            </a:pPr>
            <a:r>
              <a:rPr lang="en-US" sz="2800" smtClean="0">
                <a:solidFill>
                  <a:schemeClr val="bg1"/>
                </a:solidFill>
              </a:rPr>
              <a:t>Virtual Keyboard</a:t>
            </a:r>
          </a:p>
        </p:txBody>
      </p:sp>
    </p:spTree>
  </p:cSld>
  <p:clrMapOvr>
    <a:masterClrMapping/>
  </p:clrMapOvr>
  <p:transition>
    <p:cover dir="l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3" presetClass="entr" presetSubtype="0" fill="hold" nodeType="clickEffect">
                                  <p:stCondLst>
                                    <p:cond delay="0"/>
                                  </p:stCondLst>
                                  <p:childTnLst>
                                    <p:set>
                                      <p:cBhvr>
                                        <p:cTn id="6" dur="1" fill="hold">
                                          <p:stCondLst>
                                            <p:cond delay="0"/>
                                          </p:stCondLst>
                                        </p:cTn>
                                        <p:tgtEl>
                                          <p:spTgt spid="20482"/>
                                        </p:tgtEl>
                                        <p:attrNameLst>
                                          <p:attrName>style.visibility</p:attrName>
                                        </p:attrNameLst>
                                      </p:cBhvr>
                                      <p:to>
                                        <p:strVal val="visible"/>
                                      </p:to>
                                    </p:set>
                                    <p:animEffect transition="in" filter="fade">
                                      <p:cBhvr>
                                        <p:cTn id="7" dur="100"/>
                                        <p:tgtEl>
                                          <p:spTgt spid="20482"/>
                                        </p:tgtEl>
                                      </p:cBhvr>
                                    </p:animEffect>
                                    <p:anim calcmode="lin" valueType="num">
                                      <p:cBhvr>
                                        <p:cTn id="8" dur="400" fill="hold"/>
                                        <p:tgtEl>
                                          <p:spTgt spid="20482"/>
                                        </p:tgtEl>
                                        <p:attrNameLst>
                                          <p:attrName>ppt_x</p:attrName>
                                        </p:attrNameLst>
                                      </p:cBhvr>
                                      <p:tavLst>
                                        <p:tav tm="0">
                                          <p:val>
                                            <p:strVal val="#ppt_x"/>
                                          </p:val>
                                        </p:tav>
                                        <p:tav tm="100000">
                                          <p:val>
                                            <p:strVal val="#ppt_x"/>
                                          </p:val>
                                        </p:tav>
                                      </p:tavLst>
                                    </p:anim>
                                    <p:anim calcmode="lin" valueType="num">
                                      <p:cBhvr>
                                        <p:cTn id="9" dur="400" fill="hold"/>
                                        <p:tgtEl>
                                          <p:spTgt spid="20482"/>
                                        </p:tgtEl>
                                        <p:attrNameLst>
                                          <p:attrName>ppt_y</p:attrName>
                                        </p:attrNameLst>
                                      </p:cBhvr>
                                      <p:tavLst>
                                        <p:tav tm="0">
                                          <p:val>
                                            <p:strVal val="#ppt_y+0.31"/>
                                          </p:val>
                                        </p:tav>
                                        <p:tav tm="100000">
                                          <p:val>
                                            <p:strVal val="#ppt_y+0.31"/>
                                          </p:val>
                                        </p:tav>
                                      </p:tavLst>
                                    </p:anim>
                                    <p:anim calcmode="lin" valueType="num">
                                      <p:cBhvr>
                                        <p:cTn id="10" dur="600" decel="50000" fill="hold">
                                          <p:stCondLst>
                                            <p:cond delay="400"/>
                                          </p:stCondLst>
                                        </p:cTn>
                                        <p:tgtEl>
                                          <p:spTgt spid="20482"/>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11" dur="600" decel="50000" fill="hold">
                                          <p:stCondLst>
                                            <p:cond delay="400"/>
                                          </p:stCondLst>
                                        </p:cTn>
                                        <p:tgtEl>
                                          <p:spTgt spid="20482"/>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childTnLst>
                    </p:cTn>
                  </p:par>
                  <p:par>
                    <p:cTn id="12" fill="hold" nodeType="clickPar">
                      <p:stCondLst>
                        <p:cond delay="indefinite"/>
                      </p:stCondLst>
                      <p:childTnLst>
                        <p:par>
                          <p:cTn id="13" fill="hold" nodeType="withGroup">
                            <p:stCondLst>
                              <p:cond delay="0"/>
                            </p:stCondLst>
                            <p:childTnLst>
                              <p:par>
                                <p:cTn id="14" presetID="38" presetClass="entr" presetSubtype="0" accel="50000" fill="hold" nodeType="clickEffect">
                                  <p:stCondLst>
                                    <p:cond delay="0"/>
                                  </p:stCondLst>
                                  <p:iterate type="lt">
                                    <p:tmPct val="50000"/>
                                  </p:iterate>
                                  <p:childTnLst>
                                    <p:set>
                                      <p:cBhvr>
                                        <p:cTn id="15" dur="1" fill="hold">
                                          <p:stCondLst>
                                            <p:cond delay="0"/>
                                          </p:stCondLst>
                                        </p:cTn>
                                        <p:tgtEl>
                                          <p:spTgt spid="28675">
                                            <p:txEl>
                                              <p:pRg st="0" end="0"/>
                                            </p:txEl>
                                          </p:spTgt>
                                        </p:tgtEl>
                                        <p:attrNameLst>
                                          <p:attrName>style.visibility</p:attrName>
                                        </p:attrNameLst>
                                      </p:cBhvr>
                                      <p:to>
                                        <p:strVal val="visible"/>
                                      </p:to>
                                    </p:set>
                                    <p:set>
                                      <p:cBhvr>
                                        <p:cTn id="16" dur="455" fill="hold">
                                          <p:stCondLst>
                                            <p:cond delay="0"/>
                                          </p:stCondLst>
                                        </p:cTn>
                                        <p:tgtEl>
                                          <p:spTgt spid="28675">
                                            <p:txEl>
                                              <p:pRg st="0" end="0"/>
                                            </p:txEl>
                                          </p:spTgt>
                                        </p:tgtEl>
                                        <p:attrNameLst>
                                          <p:attrName>style.rotation</p:attrName>
                                        </p:attrNameLst>
                                      </p:cBhvr>
                                      <p:to>
                                        <p:strVal val="-45.0"/>
                                      </p:to>
                                    </p:set>
                                    <p:anim calcmode="lin" valueType="num">
                                      <p:cBhvr>
                                        <p:cTn id="17" dur="455" fill="hold">
                                          <p:stCondLst>
                                            <p:cond delay="455"/>
                                          </p:stCondLst>
                                        </p:cTn>
                                        <p:tgtEl>
                                          <p:spTgt spid="28675">
                                            <p:txEl>
                                              <p:pRg st="0" end="0"/>
                                            </p:txEl>
                                          </p:spTgt>
                                        </p:tgtEl>
                                        <p:attrNameLst>
                                          <p:attrName>style.rotation</p:attrName>
                                        </p:attrNameLst>
                                      </p:cBhvr>
                                      <p:tavLst>
                                        <p:tav tm="0">
                                          <p:val>
                                            <p:fltVal val="-45"/>
                                          </p:val>
                                        </p:tav>
                                        <p:tav tm="69900">
                                          <p:val>
                                            <p:fltVal val="45"/>
                                          </p:val>
                                        </p:tav>
                                        <p:tav tm="100000">
                                          <p:val>
                                            <p:fltVal val="0"/>
                                          </p:val>
                                        </p:tav>
                                      </p:tavLst>
                                    </p:anim>
                                    <p:anim calcmode="lin" valueType="num">
                                      <p:cBhvr>
                                        <p:cTn id="18" dur="455" fill="hold">
                                          <p:stCondLst>
                                            <p:cond delay="0"/>
                                          </p:stCondLst>
                                        </p:cTn>
                                        <p:tgtEl>
                                          <p:spTgt spid="28675">
                                            <p:txEl>
                                              <p:pRg st="0" end="0"/>
                                            </p:txEl>
                                          </p:spTgt>
                                        </p:tgtEl>
                                        <p:attrNameLst>
                                          <p:attrName>ppt_y</p:attrName>
                                        </p:attrNameLst>
                                      </p:cBhvr>
                                      <p:tavLst>
                                        <p:tav tm="0">
                                          <p:val>
                                            <p:strVal val="#ppt_y-1"/>
                                          </p:val>
                                        </p:tav>
                                        <p:tav tm="100000">
                                          <p:val>
                                            <p:strVal val="#ppt_y-(0.354*#ppt_w-0.172*#ppt_h)"/>
                                          </p:val>
                                        </p:tav>
                                      </p:tavLst>
                                    </p:anim>
                                    <p:anim calcmode="lin" valueType="num">
                                      <p:cBhvr>
                                        <p:cTn id="19" dur="156" decel="50000" autoRev="1" fill="hold">
                                          <p:stCondLst>
                                            <p:cond delay="455"/>
                                          </p:stCondLst>
                                        </p:cTn>
                                        <p:tgtEl>
                                          <p:spTgt spid="28675">
                                            <p:txEl>
                                              <p:pRg st="0" end="0"/>
                                            </p:txEl>
                                          </p:spTgt>
                                        </p:tgtEl>
                                        <p:attrNameLst>
                                          <p:attrName>ppt_y</p:attrName>
                                        </p:attrNameLst>
                                      </p:cBhvr>
                                      <p:tavLst>
                                        <p:tav tm="0">
                                          <p:val>
                                            <p:strVal val="#ppt_y-(0.354*#ppt_w-0.172*#ppt_h)"/>
                                          </p:val>
                                        </p:tav>
                                        <p:tav tm="100000">
                                          <p:val>
                                            <p:strVal val="#ppt_y-(0.354*#ppt_w-0.172*#ppt_h)-#ppt_h/2"/>
                                          </p:val>
                                        </p:tav>
                                      </p:tavLst>
                                    </p:anim>
                                    <p:anim calcmode="lin" valueType="num">
                                      <p:cBhvr>
                                        <p:cTn id="20" dur="136" fill="hold">
                                          <p:stCondLst>
                                            <p:cond delay="864"/>
                                          </p:stCondLst>
                                        </p:cTn>
                                        <p:tgtEl>
                                          <p:spTgt spid="28675">
                                            <p:txEl>
                                              <p:pRg st="0" end="0"/>
                                            </p:txEl>
                                          </p:spTgt>
                                        </p:tgtEl>
                                        <p:attrNameLst>
                                          <p:attrName>ppt_y</p:attrName>
                                        </p:attrNameLst>
                                      </p:cBhvr>
                                      <p:tavLst>
                                        <p:tav tm="0">
                                          <p:val>
                                            <p:strVal val="#ppt_y-(0.354*#ppt_w-0.172*#ppt_h)"/>
                                          </p:val>
                                        </p:tav>
                                        <p:tav tm="100000">
                                          <p:val>
                                            <p:strVal val="#ppt_y"/>
                                          </p:val>
                                        </p:tav>
                                      </p:tavLst>
                                    </p:anim>
                                  </p:childTnLst>
                                </p:cTn>
                              </p:par>
                              <p:par>
                                <p:cTn id="21" presetID="38" presetClass="entr" presetSubtype="0" accel="50000" fill="hold" nodeType="withEffect">
                                  <p:stCondLst>
                                    <p:cond delay="0"/>
                                  </p:stCondLst>
                                  <p:iterate type="lt">
                                    <p:tmPct val="50000"/>
                                  </p:iterate>
                                  <p:childTnLst>
                                    <p:set>
                                      <p:cBhvr>
                                        <p:cTn id="22" dur="1" fill="hold">
                                          <p:stCondLst>
                                            <p:cond delay="0"/>
                                          </p:stCondLst>
                                        </p:cTn>
                                        <p:tgtEl>
                                          <p:spTgt spid="28675">
                                            <p:txEl>
                                              <p:pRg st="1" end="1"/>
                                            </p:txEl>
                                          </p:spTgt>
                                        </p:tgtEl>
                                        <p:attrNameLst>
                                          <p:attrName>style.visibility</p:attrName>
                                        </p:attrNameLst>
                                      </p:cBhvr>
                                      <p:to>
                                        <p:strVal val="visible"/>
                                      </p:to>
                                    </p:set>
                                    <p:set>
                                      <p:cBhvr>
                                        <p:cTn id="23" dur="455" fill="hold">
                                          <p:stCondLst>
                                            <p:cond delay="0"/>
                                          </p:stCondLst>
                                        </p:cTn>
                                        <p:tgtEl>
                                          <p:spTgt spid="28675">
                                            <p:txEl>
                                              <p:pRg st="1" end="1"/>
                                            </p:txEl>
                                          </p:spTgt>
                                        </p:tgtEl>
                                        <p:attrNameLst>
                                          <p:attrName>style.rotation</p:attrName>
                                        </p:attrNameLst>
                                      </p:cBhvr>
                                      <p:to>
                                        <p:strVal val="-45.0"/>
                                      </p:to>
                                    </p:set>
                                    <p:anim calcmode="lin" valueType="num">
                                      <p:cBhvr>
                                        <p:cTn id="24" dur="455" fill="hold">
                                          <p:stCondLst>
                                            <p:cond delay="455"/>
                                          </p:stCondLst>
                                        </p:cTn>
                                        <p:tgtEl>
                                          <p:spTgt spid="28675">
                                            <p:txEl>
                                              <p:pRg st="1" end="1"/>
                                            </p:txEl>
                                          </p:spTgt>
                                        </p:tgtEl>
                                        <p:attrNameLst>
                                          <p:attrName>style.rotation</p:attrName>
                                        </p:attrNameLst>
                                      </p:cBhvr>
                                      <p:tavLst>
                                        <p:tav tm="0">
                                          <p:val>
                                            <p:fltVal val="-45"/>
                                          </p:val>
                                        </p:tav>
                                        <p:tav tm="69900">
                                          <p:val>
                                            <p:fltVal val="45"/>
                                          </p:val>
                                        </p:tav>
                                        <p:tav tm="100000">
                                          <p:val>
                                            <p:fltVal val="0"/>
                                          </p:val>
                                        </p:tav>
                                      </p:tavLst>
                                    </p:anim>
                                    <p:anim calcmode="lin" valueType="num">
                                      <p:cBhvr>
                                        <p:cTn id="25" dur="455" fill="hold">
                                          <p:stCondLst>
                                            <p:cond delay="0"/>
                                          </p:stCondLst>
                                        </p:cTn>
                                        <p:tgtEl>
                                          <p:spTgt spid="28675">
                                            <p:txEl>
                                              <p:pRg st="1" end="1"/>
                                            </p:txEl>
                                          </p:spTgt>
                                        </p:tgtEl>
                                        <p:attrNameLst>
                                          <p:attrName>ppt_y</p:attrName>
                                        </p:attrNameLst>
                                      </p:cBhvr>
                                      <p:tavLst>
                                        <p:tav tm="0">
                                          <p:val>
                                            <p:strVal val="#ppt_y-1"/>
                                          </p:val>
                                        </p:tav>
                                        <p:tav tm="100000">
                                          <p:val>
                                            <p:strVal val="#ppt_y-(0.354*#ppt_w-0.172*#ppt_h)"/>
                                          </p:val>
                                        </p:tav>
                                      </p:tavLst>
                                    </p:anim>
                                    <p:anim calcmode="lin" valueType="num">
                                      <p:cBhvr>
                                        <p:cTn id="26" dur="156" decel="50000" autoRev="1" fill="hold">
                                          <p:stCondLst>
                                            <p:cond delay="455"/>
                                          </p:stCondLst>
                                        </p:cTn>
                                        <p:tgtEl>
                                          <p:spTgt spid="28675">
                                            <p:txEl>
                                              <p:pRg st="1" end="1"/>
                                            </p:txEl>
                                          </p:spTgt>
                                        </p:tgtEl>
                                        <p:attrNameLst>
                                          <p:attrName>ppt_y</p:attrName>
                                        </p:attrNameLst>
                                      </p:cBhvr>
                                      <p:tavLst>
                                        <p:tav tm="0">
                                          <p:val>
                                            <p:strVal val="#ppt_y-(0.354*#ppt_w-0.172*#ppt_h)"/>
                                          </p:val>
                                        </p:tav>
                                        <p:tav tm="100000">
                                          <p:val>
                                            <p:strVal val="#ppt_y-(0.354*#ppt_w-0.172*#ppt_h)-#ppt_h/2"/>
                                          </p:val>
                                        </p:tav>
                                      </p:tavLst>
                                    </p:anim>
                                    <p:anim calcmode="lin" valueType="num">
                                      <p:cBhvr>
                                        <p:cTn id="27" dur="136" fill="hold">
                                          <p:stCondLst>
                                            <p:cond delay="864"/>
                                          </p:stCondLst>
                                        </p:cTn>
                                        <p:tgtEl>
                                          <p:spTgt spid="28675">
                                            <p:txEl>
                                              <p:pRg st="1" end="1"/>
                                            </p:txEl>
                                          </p:spTgt>
                                        </p:tgtEl>
                                        <p:attrNameLst>
                                          <p:attrName>ppt_y</p:attrName>
                                        </p:attrNameLst>
                                      </p:cBhvr>
                                      <p:tavLst>
                                        <p:tav tm="0">
                                          <p:val>
                                            <p:strVal val="#ppt_y-(0.354*#ppt_w-0.172*#ppt_h)"/>
                                          </p:val>
                                        </p:tav>
                                        <p:tav tm="100000">
                                          <p:val>
                                            <p:strVal val="#ppt_y"/>
                                          </p:val>
                                        </p:tav>
                                      </p:tavLst>
                                    </p:anim>
                                  </p:childTnLst>
                                </p:cTn>
                              </p:par>
                              <p:par>
                                <p:cTn id="28" presetID="38" presetClass="entr" presetSubtype="0" accel="50000" fill="hold" nodeType="withEffect">
                                  <p:stCondLst>
                                    <p:cond delay="0"/>
                                  </p:stCondLst>
                                  <p:iterate type="lt">
                                    <p:tmPct val="50000"/>
                                  </p:iterate>
                                  <p:childTnLst>
                                    <p:set>
                                      <p:cBhvr>
                                        <p:cTn id="29" dur="1" fill="hold">
                                          <p:stCondLst>
                                            <p:cond delay="0"/>
                                          </p:stCondLst>
                                        </p:cTn>
                                        <p:tgtEl>
                                          <p:spTgt spid="28675">
                                            <p:txEl>
                                              <p:pRg st="2" end="2"/>
                                            </p:txEl>
                                          </p:spTgt>
                                        </p:tgtEl>
                                        <p:attrNameLst>
                                          <p:attrName>style.visibility</p:attrName>
                                        </p:attrNameLst>
                                      </p:cBhvr>
                                      <p:to>
                                        <p:strVal val="visible"/>
                                      </p:to>
                                    </p:set>
                                    <p:set>
                                      <p:cBhvr>
                                        <p:cTn id="30" dur="455" fill="hold">
                                          <p:stCondLst>
                                            <p:cond delay="0"/>
                                          </p:stCondLst>
                                        </p:cTn>
                                        <p:tgtEl>
                                          <p:spTgt spid="28675">
                                            <p:txEl>
                                              <p:pRg st="2" end="2"/>
                                            </p:txEl>
                                          </p:spTgt>
                                        </p:tgtEl>
                                        <p:attrNameLst>
                                          <p:attrName>style.rotation</p:attrName>
                                        </p:attrNameLst>
                                      </p:cBhvr>
                                      <p:to>
                                        <p:strVal val="-45.0"/>
                                      </p:to>
                                    </p:set>
                                    <p:anim calcmode="lin" valueType="num">
                                      <p:cBhvr>
                                        <p:cTn id="31" dur="455" fill="hold">
                                          <p:stCondLst>
                                            <p:cond delay="455"/>
                                          </p:stCondLst>
                                        </p:cTn>
                                        <p:tgtEl>
                                          <p:spTgt spid="28675">
                                            <p:txEl>
                                              <p:pRg st="2" end="2"/>
                                            </p:txEl>
                                          </p:spTgt>
                                        </p:tgtEl>
                                        <p:attrNameLst>
                                          <p:attrName>style.rotation</p:attrName>
                                        </p:attrNameLst>
                                      </p:cBhvr>
                                      <p:tavLst>
                                        <p:tav tm="0">
                                          <p:val>
                                            <p:fltVal val="-45"/>
                                          </p:val>
                                        </p:tav>
                                        <p:tav tm="69900">
                                          <p:val>
                                            <p:fltVal val="45"/>
                                          </p:val>
                                        </p:tav>
                                        <p:tav tm="100000">
                                          <p:val>
                                            <p:fltVal val="0"/>
                                          </p:val>
                                        </p:tav>
                                      </p:tavLst>
                                    </p:anim>
                                    <p:anim calcmode="lin" valueType="num">
                                      <p:cBhvr>
                                        <p:cTn id="32" dur="455" fill="hold">
                                          <p:stCondLst>
                                            <p:cond delay="0"/>
                                          </p:stCondLst>
                                        </p:cTn>
                                        <p:tgtEl>
                                          <p:spTgt spid="28675">
                                            <p:txEl>
                                              <p:pRg st="2" end="2"/>
                                            </p:txEl>
                                          </p:spTgt>
                                        </p:tgtEl>
                                        <p:attrNameLst>
                                          <p:attrName>ppt_y</p:attrName>
                                        </p:attrNameLst>
                                      </p:cBhvr>
                                      <p:tavLst>
                                        <p:tav tm="0">
                                          <p:val>
                                            <p:strVal val="#ppt_y-1"/>
                                          </p:val>
                                        </p:tav>
                                        <p:tav tm="100000">
                                          <p:val>
                                            <p:strVal val="#ppt_y-(0.354*#ppt_w-0.172*#ppt_h)"/>
                                          </p:val>
                                        </p:tav>
                                      </p:tavLst>
                                    </p:anim>
                                    <p:anim calcmode="lin" valueType="num">
                                      <p:cBhvr>
                                        <p:cTn id="33" dur="156" decel="50000" autoRev="1" fill="hold">
                                          <p:stCondLst>
                                            <p:cond delay="455"/>
                                          </p:stCondLst>
                                        </p:cTn>
                                        <p:tgtEl>
                                          <p:spTgt spid="28675">
                                            <p:txEl>
                                              <p:pRg st="2" end="2"/>
                                            </p:txEl>
                                          </p:spTgt>
                                        </p:tgtEl>
                                        <p:attrNameLst>
                                          <p:attrName>ppt_y</p:attrName>
                                        </p:attrNameLst>
                                      </p:cBhvr>
                                      <p:tavLst>
                                        <p:tav tm="0">
                                          <p:val>
                                            <p:strVal val="#ppt_y-(0.354*#ppt_w-0.172*#ppt_h)"/>
                                          </p:val>
                                        </p:tav>
                                        <p:tav tm="100000">
                                          <p:val>
                                            <p:strVal val="#ppt_y-(0.354*#ppt_w-0.172*#ppt_h)-#ppt_h/2"/>
                                          </p:val>
                                        </p:tav>
                                      </p:tavLst>
                                    </p:anim>
                                    <p:anim calcmode="lin" valueType="num">
                                      <p:cBhvr>
                                        <p:cTn id="34" dur="136" fill="hold">
                                          <p:stCondLst>
                                            <p:cond delay="864"/>
                                          </p:stCondLst>
                                        </p:cTn>
                                        <p:tgtEl>
                                          <p:spTgt spid="28675">
                                            <p:txEl>
                                              <p:pRg st="2" end="2"/>
                                            </p:txEl>
                                          </p:spTgt>
                                        </p:tgtEl>
                                        <p:attrNameLst>
                                          <p:attrName>ppt_y</p:attrName>
                                        </p:attrNameLst>
                                      </p:cBhvr>
                                      <p:tavLst>
                                        <p:tav tm="0">
                                          <p:val>
                                            <p:strVal val="#ppt_y-(0.354*#ppt_w-0.172*#ppt_h)"/>
                                          </p:val>
                                        </p:tav>
                                        <p:tav tm="100000">
                                          <p:val>
                                            <p:strVal val="#ppt_y"/>
                                          </p:val>
                                        </p:tav>
                                      </p:tavLst>
                                    </p:anim>
                                  </p:childTnLst>
                                </p:cTn>
                              </p:par>
                              <p:par>
                                <p:cTn id="35" presetID="38" presetClass="entr" presetSubtype="0" accel="50000" fill="hold" nodeType="withEffect">
                                  <p:stCondLst>
                                    <p:cond delay="0"/>
                                  </p:stCondLst>
                                  <p:iterate type="lt">
                                    <p:tmPct val="50000"/>
                                  </p:iterate>
                                  <p:childTnLst>
                                    <p:set>
                                      <p:cBhvr>
                                        <p:cTn id="36" dur="1" fill="hold">
                                          <p:stCondLst>
                                            <p:cond delay="0"/>
                                          </p:stCondLst>
                                        </p:cTn>
                                        <p:tgtEl>
                                          <p:spTgt spid="28675">
                                            <p:txEl>
                                              <p:pRg st="3" end="3"/>
                                            </p:txEl>
                                          </p:spTgt>
                                        </p:tgtEl>
                                        <p:attrNameLst>
                                          <p:attrName>style.visibility</p:attrName>
                                        </p:attrNameLst>
                                      </p:cBhvr>
                                      <p:to>
                                        <p:strVal val="visible"/>
                                      </p:to>
                                    </p:set>
                                    <p:set>
                                      <p:cBhvr>
                                        <p:cTn id="37" dur="455" fill="hold">
                                          <p:stCondLst>
                                            <p:cond delay="0"/>
                                          </p:stCondLst>
                                        </p:cTn>
                                        <p:tgtEl>
                                          <p:spTgt spid="28675">
                                            <p:txEl>
                                              <p:pRg st="3" end="3"/>
                                            </p:txEl>
                                          </p:spTgt>
                                        </p:tgtEl>
                                        <p:attrNameLst>
                                          <p:attrName>style.rotation</p:attrName>
                                        </p:attrNameLst>
                                      </p:cBhvr>
                                      <p:to>
                                        <p:strVal val="-45.0"/>
                                      </p:to>
                                    </p:set>
                                    <p:anim calcmode="lin" valueType="num">
                                      <p:cBhvr>
                                        <p:cTn id="38" dur="455" fill="hold">
                                          <p:stCondLst>
                                            <p:cond delay="455"/>
                                          </p:stCondLst>
                                        </p:cTn>
                                        <p:tgtEl>
                                          <p:spTgt spid="28675">
                                            <p:txEl>
                                              <p:pRg st="3" end="3"/>
                                            </p:txEl>
                                          </p:spTgt>
                                        </p:tgtEl>
                                        <p:attrNameLst>
                                          <p:attrName>style.rotation</p:attrName>
                                        </p:attrNameLst>
                                      </p:cBhvr>
                                      <p:tavLst>
                                        <p:tav tm="0">
                                          <p:val>
                                            <p:fltVal val="-45"/>
                                          </p:val>
                                        </p:tav>
                                        <p:tav tm="69900">
                                          <p:val>
                                            <p:fltVal val="45"/>
                                          </p:val>
                                        </p:tav>
                                        <p:tav tm="100000">
                                          <p:val>
                                            <p:fltVal val="0"/>
                                          </p:val>
                                        </p:tav>
                                      </p:tavLst>
                                    </p:anim>
                                    <p:anim calcmode="lin" valueType="num">
                                      <p:cBhvr>
                                        <p:cTn id="39" dur="455" fill="hold">
                                          <p:stCondLst>
                                            <p:cond delay="0"/>
                                          </p:stCondLst>
                                        </p:cTn>
                                        <p:tgtEl>
                                          <p:spTgt spid="28675">
                                            <p:txEl>
                                              <p:pRg st="3" end="3"/>
                                            </p:txEl>
                                          </p:spTgt>
                                        </p:tgtEl>
                                        <p:attrNameLst>
                                          <p:attrName>ppt_y</p:attrName>
                                        </p:attrNameLst>
                                      </p:cBhvr>
                                      <p:tavLst>
                                        <p:tav tm="0">
                                          <p:val>
                                            <p:strVal val="#ppt_y-1"/>
                                          </p:val>
                                        </p:tav>
                                        <p:tav tm="100000">
                                          <p:val>
                                            <p:strVal val="#ppt_y-(0.354*#ppt_w-0.172*#ppt_h)"/>
                                          </p:val>
                                        </p:tav>
                                      </p:tavLst>
                                    </p:anim>
                                    <p:anim calcmode="lin" valueType="num">
                                      <p:cBhvr>
                                        <p:cTn id="40" dur="156" decel="50000" autoRev="1" fill="hold">
                                          <p:stCondLst>
                                            <p:cond delay="455"/>
                                          </p:stCondLst>
                                        </p:cTn>
                                        <p:tgtEl>
                                          <p:spTgt spid="28675">
                                            <p:txEl>
                                              <p:pRg st="3" end="3"/>
                                            </p:txEl>
                                          </p:spTgt>
                                        </p:tgtEl>
                                        <p:attrNameLst>
                                          <p:attrName>ppt_y</p:attrName>
                                        </p:attrNameLst>
                                      </p:cBhvr>
                                      <p:tavLst>
                                        <p:tav tm="0">
                                          <p:val>
                                            <p:strVal val="#ppt_y-(0.354*#ppt_w-0.172*#ppt_h)"/>
                                          </p:val>
                                        </p:tav>
                                        <p:tav tm="100000">
                                          <p:val>
                                            <p:strVal val="#ppt_y-(0.354*#ppt_w-0.172*#ppt_h)-#ppt_h/2"/>
                                          </p:val>
                                        </p:tav>
                                      </p:tavLst>
                                    </p:anim>
                                    <p:anim calcmode="lin" valueType="num">
                                      <p:cBhvr>
                                        <p:cTn id="41" dur="136" fill="hold">
                                          <p:stCondLst>
                                            <p:cond delay="864"/>
                                          </p:stCondLst>
                                        </p:cTn>
                                        <p:tgtEl>
                                          <p:spTgt spid="28675">
                                            <p:txEl>
                                              <p:pRg st="3" end="3"/>
                                            </p:txEl>
                                          </p:spTgt>
                                        </p:tgtEl>
                                        <p:attrNameLst>
                                          <p:attrName>ppt_y</p:attrName>
                                        </p:attrNameLst>
                                      </p:cBhvr>
                                      <p:tavLst>
                                        <p:tav tm="0">
                                          <p:val>
                                            <p:strVal val="#ppt_y-(0.354*#ppt_w-0.172*#ppt_h)"/>
                                          </p:val>
                                        </p:tav>
                                        <p:tav tm="100000">
                                          <p:val>
                                            <p:strVal val="#ppt_y"/>
                                          </p:val>
                                        </p:tav>
                                      </p:tavLst>
                                    </p:anim>
                                  </p:childTnLst>
                                </p:cTn>
                              </p:par>
                              <p:par>
                                <p:cTn id="42" presetID="38" presetClass="entr" presetSubtype="0" accel="50000" fill="hold" nodeType="withEffect">
                                  <p:stCondLst>
                                    <p:cond delay="0"/>
                                  </p:stCondLst>
                                  <p:iterate type="lt">
                                    <p:tmPct val="50000"/>
                                  </p:iterate>
                                  <p:childTnLst>
                                    <p:set>
                                      <p:cBhvr>
                                        <p:cTn id="43" dur="1" fill="hold">
                                          <p:stCondLst>
                                            <p:cond delay="0"/>
                                          </p:stCondLst>
                                        </p:cTn>
                                        <p:tgtEl>
                                          <p:spTgt spid="28675">
                                            <p:txEl>
                                              <p:pRg st="4" end="4"/>
                                            </p:txEl>
                                          </p:spTgt>
                                        </p:tgtEl>
                                        <p:attrNameLst>
                                          <p:attrName>style.visibility</p:attrName>
                                        </p:attrNameLst>
                                      </p:cBhvr>
                                      <p:to>
                                        <p:strVal val="visible"/>
                                      </p:to>
                                    </p:set>
                                    <p:set>
                                      <p:cBhvr>
                                        <p:cTn id="44" dur="455" fill="hold">
                                          <p:stCondLst>
                                            <p:cond delay="0"/>
                                          </p:stCondLst>
                                        </p:cTn>
                                        <p:tgtEl>
                                          <p:spTgt spid="28675">
                                            <p:txEl>
                                              <p:pRg st="4" end="4"/>
                                            </p:txEl>
                                          </p:spTgt>
                                        </p:tgtEl>
                                        <p:attrNameLst>
                                          <p:attrName>style.rotation</p:attrName>
                                        </p:attrNameLst>
                                      </p:cBhvr>
                                      <p:to>
                                        <p:strVal val="-45.0"/>
                                      </p:to>
                                    </p:set>
                                    <p:anim calcmode="lin" valueType="num">
                                      <p:cBhvr>
                                        <p:cTn id="45" dur="455" fill="hold">
                                          <p:stCondLst>
                                            <p:cond delay="455"/>
                                          </p:stCondLst>
                                        </p:cTn>
                                        <p:tgtEl>
                                          <p:spTgt spid="28675">
                                            <p:txEl>
                                              <p:pRg st="4" end="4"/>
                                            </p:txEl>
                                          </p:spTgt>
                                        </p:tgtEl>
                                        <p:attrNameLst>
                                          <p:attrName>style.rotation</p:attrName>
                                        </p:attrNameLst>
                                      </p:cBhvr>
                                      <p:tavLst>
                                        <p:tav tm="0">
                                          <p:val>
                                            <p:fltVal val="-45"/>
                                          </p:val>
                                        </p:tav>
                                        <p:tav tm="69900">
                                          <p:val>
                                            <p:fltVal val="45"/>
                                          </p:val>
                                        </p:tav>
                                        <p:tav tm="100000">
                                          <p:val>
                                            <p:fltVal val="0"/>
                                          </p:val>
                                        </p:tav>
                                      </p:tavLst>
                                    </p:anim>
                                    <p:anim calcmode="lin" valueType="num">
                                      <p:cBhvr>
                                        <p:cTn id="46" dur="455" fill="hold">
                                          <p:stCondLst>
                                            <p:cond delay="0"/>
                                          </p:stCondLst>
                                        </p:cTn>
                                        <p:tgtEl>
                                          <p:spTgt spid="28675">
                                            <p:txEl>
                                              <p:pRg st="4" end="4"/>
                                            </p:txEl>
                                          </p:spTgt>
                                        </p:tgtEl>
                                        <p:attrNameLst>
                                          <p:attrName>ppt_y</p:attrName>
                                        </p:attrNameLst>
                                      </p:cBhvr>
                                      <p:tavLst>
                                        <p:tav tm="0">
                                          <p:val>
                                            <p:strVal val="#ppt_y-1"/>
                                          </p:val>
                                        </p:tav>
                                        <p:tav tm="100000">
                                          <p:val>
                                            <p:strVal val="#ppt_y-(0.354*#ppt_w-0.172*#ppt_h)"/>
                                          </p:val>
                                        </p:tav>
                                      </p:tavLst>
                                    </p:anim>
                                    <p:anim calcmode="lin" valueType="num">
                                      <p:cBhvr>
                                        <p:cTn id="47" dur="156" decel="50000" autoRev="1" fill="hold">
                                          <p:stCondLst>
                                            <p:cond delay="455"/>
                                          </p:stCondLst>
                                        </p:cTn>
                                        <p:tgtEl>
                                          <p:spTgt spid="28675">
                                            <p:txEl>
                                              <p:pRg st="4" end="4"/>
                                            </p:txEl>
                                          </p:spTgt>
                                        </p:tgtEl>
                                        <p:attrNameLst>
                                          <p:attrName>ppt_y</p:attrName>
                                        </p:attrNameLst>
                                      </p:cBhvr>
                                      <p:tavLst>
                                        <p:tav tm="0">
                                          <p:val>
                                            <p:strVal val="#ppt_y-(0.354*#ppt_w-0.172*#ppt_h)"/>
                                          </p:val>
                                        </p:tav>
                                        <p:tav tm="100000">
                                          <p:val>
                                            <p:strVal val="#ppt_y-(0.354*#ppt_w-0.172*#ppt_h)-#ppt_h/2"/>
                                          </p:val>
                                        </p:tav>
                                      </p:tavLst>
                                    </p:anim>
                                    <p:anim calcmode="lin" valueType="num">
                                      <p:cBhvr>
                                        <p:cTn id="48" dur="136" fill="hold">
                                          <p:stCondLst>
                                            <p:cond delay="864"/>
                                          </p:stCondLst>
                                        </p:cTn>
                                        <p:tgtEl>
                                          <p:spTgt spid="28675">
                                            <p:txEl>
                                              <p:pRg st="4" end="4"/>
                                            </p:txEl>
                                          </p:spTgt>
                                        </p:tgtEl>
                                        <p:attrNameLst>
                                          <p:attrName>ppt_y</p:attrName>
                                        </p:attrNameLst>
                                      </p:cBhvr>
                                      <p:tavLst>
                                        <p:tav tm="0">
                                          <p:val>
                                            <p:strVal val="#ppt_y-(0.354*#ppt_w-0.172*#ppt_h)"/>
                                          </p:val>
                                        </p:tav>
                                        <p:tav tm="100000">
                                          <p:val>
                                            <p:strVal val="#ppt_y"/>
                                          </p:val>
                                        </p:tav>
                                      </p:tavLst>
                                    </p:anim>
                                  </p:childTnLst>
                                </p:cTn>
                              </p:par>
                              <p:par>
                                <p:cTn id="49" presetID="38" presetClass="entr" presetSubtype="0" accel="50000" fill="hold" nodeType="withEffect">
                                  <p:stCondLst>
                                    <p:cond delay="0"/>
                                  </p:stCondLst>
                                  <p:iterate type="lt">
                                    <p:tmPct val="50000"/>
                                  </p:iterate>
                                  <p:childTnLst>
                                    <p:set>
                                      <p:cBhvr>
                                        <p:cTn id="50" dur="1" fill="hold">
                                          <p:stCondLst>
                                            <p:cond delay="0"/>
                                          </p:stCondLst>
                                        </p:cTn>
                                        <p:tgtEl>
                                          <p:spTgt spid="28675">
                                            <p:txEl>
                                              <p:pRg st="5" end="5"/>
                                            </p:txEl>
                                          </p:spTgt>
                                        </p:tgtEl>
                                        <p:attrNameLst>
                                          <p:attrName>style.visibility</p:attrName>
                                        </p:attrNameLst>
                                      </p:cBhvr>
                                      <p:to>
                                        <p:strVal val="visible"/>
                                      </p:to>
                                    </p:set>
                                    <p:set>
                                      <p:cBhvr>
                                        <p:cTn id="51" dur="455" fill="hold">
                                          <p:stCondLst>
                                            <p:cond delay="0"/>
                                          </p:stCondLst>
                                        </p:cTn>
                                        <p:tgtEl>
                                          <p:spTgt spid="28675">
                                            <p:txEl>
                                              <p:pRg st="5" end="5"/>
                                            </p:txEl>
                                          </p:spTgt>
                                        </p:tgtEl>
                                        <p:attrNameLst>
                                          <p:attrName>style.rotation</p:attrName>
                                        </p:attrNameLst>
                                      </p:cBhvr>
                                      <p:to>
                                        <p:strVal val="-45.0"/>
                                      </p:to>
                                    </p:set>
                                    <p:anim calcmode="lin" valueType="num">
                                      <p:cBhvr>
                                        <p:cTn id="52" dur="455" fill="hold">
                                          <p:stCondLst>
                                            <p:cond delay="455"/>
                                          </p:stCondLst>
                                        </p:cTn>
                                        <p:tgtEl>
                                          <p:spTgt spid="28675">
                                            <p:txEl>
                                              <p:pRg st="5" end="5"/>
                                            </p:txEl>
                                          </p:spTgt>
                                        </p:tgtEl>
                                        <p:attrNameLst>
                                          <p:attrName>style.rotation</p:attrName>
                                        </p:attrNameLst>
                                      </p:cBhvr>
                                      <p:tavLst>
                                        <p:tav tm="0">
                                          <p:val>
                                            <p:fltVal val="-45"/>
                                          </p:val>
                                        </p:tav>
                                        <p:tav tm="69900">
                                          <p:val>
                                            <p:fltVal val="45"/>
                                          </p:val>
                                        </p:tav>
                                        <p:tav tm="100000">
                                          <p:val>
                                            <p:fltVal val="0"/>
                                          </p:val>
                                        </p:tav>
                                      </p:tavLst>
                                    </p:anim>
                                    <p:anim calcmode="lin" valueType="num">
                                      <p:cBhvr>
                                        <p:cTn id="53" dur="455" fill="hold">
                                          <p:stCondLst>
                                            <p:cond delay="0"/>
                                          </p:stCondLst>
                                        </p:cTn>
                                        <p:tgtEl>
                                          <p:spTgt spid="28675">
                                            <p:txEl>
                                              <p:pRg st="5" end="5"/>
                                            </p:txEl>
                                          </p:spTgt>
                                        </p:tgtEl>
                                        <p:attrNameLst>
                                          <p:attrName>ppt_y</p:attrName>
                                        </p:attrNameLst>
                                      </p:cBhvr>
                                      <p:tavLst>
                                        <p:tav tm="0">
                                          <p:val>
                                            <p:strVal val="#ppt_y-1"/>
                                          </p:val>
                                        </p:tav>
                                        <p:tav tm="100000">
                                          <p:val>
                                            <p:strVal val="#ppt_y-(0.354*#ppt_w-0.172*#ppt_h)"/>
                                          </p:val>
                                        </p:tav>
                                      </p:tavLst>
                                    </p:anim>
                                    <p:anim calcmode="lin" valueType="num">
                                      <p:cBhvr>
                                        <p:cTn id="54" dur="156" decel="50000" autoRev="1" fill="hold">
                                          <p:stCondLst>
                                            <p:cond delay="455"/>
                                          </p:stCondLst>
                                        </p:cTn>
                                        <p:tgtEl>
                                          <p:spTgt spid="28675">
                                            <p:txEl>
                                              <p:pRg st="5" end="5"/>
                                            </p:txEl>
                                          </p:spTgt>
                                        </p:tgtEl>
                                        <p:attrNameLst>
                                          <p:attrName>ppt_y</p:attrName>
                                        </p:attrNameLst>
                                      </p:cBhvr>
                                      <p:tavLst>
                                        <p:tav tm="0">
                                          <p:val>
                                            <p:strVal val="#ppt_y-(0.354*#ppt_w-0.172*#ppt_h)"/>
                                          </p:val>
                                        </p:tav>
                                        <p:tav tm="100000">
                                          <p:val>
                                            <p:strVal val="#ppt_y-(0.354*#ppt_w-0.172*#ppt_h)-#ppt_h/2"/>
                                          </p:val>
                                        </p:tav>
                                      </p:tavLst>
                                    </p:anim>
                                    <p:anim calcmode="lin" valueType="num">
                                      <p:cBhvr>
                                        <p:cTn id="55" dur="136" fill="hold">
                                          <p:stCondLst>
                                            <p:cond delay="864"/>
                                          </p:stCondLst>
                                        </p:cTn>
                                        <p:tgtEl>
                                          <p:spTgt spid="28675">
                                            <p:txEl>
                                              <p:pRg st="5" end="5"/>
                                            </p:txEl>
                                          </p:spTgt>
                                        </p:tgtEl>
                                        <p:attrNameLst>
                                          <p:attrName>ppt_y</p:attrName>
                                        </p:attrNameLst>
                                      </p:cBhvr>
                                      <p:tavLst>
                                        <p:tav tm="0">
                                          <p:val>
                                            <p:strVal val="#ppt_y-(0.354*#ppt_w-0.172*#ppt_h)"/>
                                          </p:val>
                                        </p:tav>
                                        <p:tav tm="100000">
                                          <p:val>
                                            <p:strVal val="#ppt_y"/>
                                          </p:val>
                                        </p:tav>
                                      </p:tavLst>
                                    </p:anim>
                                  </p:childTnLst>
                                </p:cTn>
                              </p:par>
                              <p:par>
                                <p:cTn id="56" presetID="38" presetClass="entr" presetSubtype="0" accel="50000" fill="hold" nodeType="withEffect">
                                  <p:stCondLst>
                                    <p:cond delay="0"/>
                                  </p:stCondLst>
                                  <p:iterate type="lt">
                                    <p:tmPct val="50000"/>
                                  </p:iterate>
                                  <p:childTnLst>
                                    <p:set>
                                      <p:cBhvr>
                                        <p:cTn id="57" dur="1" fill="hold">
                                          <p:stCondLst>
                                            <p:cond delay="0"/>
                                          </p:stCondLst>
                                        </p:cTn>
                                        <p:tgtEl>
                                          <p:spTgt spid="28675">
                                            <p:txEl>
                                              <p:pRg st="6" end="6"/>
                                            </p:txEl>
                                          </p:spTgt>
                                        </p:tgtEl>
                                        <p:attrNameLst>
                                          <p:attrName>style.visibility</p:attrName>
                                        </p:attrNameLst>
                                      </p:cBhvr>
                                      <p:to>
                                        <p:strVal val="visible"/>
                                      </p:to>
                                    </p:set>
                                    <p:set>
                                      <p:cBhvr>
                                        <p:cTn id="58" dur="455" fill="hold">
                                          <p:stCondLst>
                                            <p:cond delay="0"/>
                                          </p:stCondLst>
                                        </p:cTn>
                                        <p:tgtEl>
                                          <p:spTgt spid="28675">
                                            <p:txEl>
                                              <p:pRg st="6" end="6"/>
                                            </p:txEl>
                                          </p:spTgt>
                                        </p:tgtEl>
                                        <p:attrNameLst>
                                          <p:attrName>style.rotation</p:attrName>
                                        </p:attrNameLst>
                                      </p:cBhvr>
                                      <p:to>
                                        <p:strVal val="-45.0"/>
                                      </p:to>
                                    </p:set>
                                    <p:anim calcmode="lin" valueType="num">
                                      <p:cBhvr>
                                        <p:cTn id="59" dur="455" fill="hold">
                                          <p:stCondLst>
                                            <p:cond delay="455"/>
                                          </p:stCondLst>
                                        </p:cTn>
                                        <p:tgtEl>
                                          <p:spTgt spid="28675">
                                            <p:txEl>
                                              <p:pRg st="6" end="6"/>
                                            </p:txEl>
                                          </p:spTgt>
                                        </p:tgtEl>
                                        <p:attrNameLst>
                                          <p:attrName>style.rotation</p:attrName>
                                        </p:attrNameLst>
                                      </p:cBhvr>
                                      <p:tavLst>
                                        <p:tav tm="0">
                                          <p:val>
                                            <p:fltVal val="-45"/>
                                          </p:val>
                                        </p:tav>
                                        <p:tav tm="69900">
                                          <p:val>
                                            <p:fltVal val="45"/>
                                          </p:val>
                                        </p:tav>
                                        <p:tav tm="100000">
                                          <p:val>
                                            <p:fltVal val="0"/>
                                          </p:val>
                                        </p:tav>
                                      </p:tavLst>
                                    </p:anim>
                                    <p:anim calcmode="lin" valueType="num">
                                      <p:cBhvr>
                                        <p:cTn id="60" dur="455" fill="hold">
                                          <p:stCondLst>
                                            <p:cond delay="0"/>
                                          </p:stCondLst>
                                        </p:cTn>
                                        <p:tgtEl>
                                          <p:spTgt spid="28675">
                                            <p:txEl>
                                              <p:pRg st="6" end="6"/>
                                            </p:txEl>
                                          </p:spTgt>
                                        </p:tgtEl>
                                        <p:attrNameLst>
                                          <p:attrName>ppt_y</p:attrName>
                                        </p:attrNameLst>
                                      </p:cBhvr>
                                      <p:tavLst>
                                        <p:tav tm="0">
                                          <p:val>
                                            <p:strVal val="#ppt_y-1"/>
                                          </p:val>
                                        </p:tav>
                                        <p:tav tm="100000">
                                          <p:val>
                                            <p:strVal val="#ppt_y-(0.354*#ppt_w-0.172*#ppt_h)"/>
                                          </p:val>
                                        </p:tav>
                                      </p:tavLst>
                                    </p:anim>
                                    <p:anim calcmode="lin" valueType="num">
                                      <p:cBhvr>
                                        <p:cTn id="61" dur="156" decel="50000" autoRev="1" fill="hold">
                                          <p:stCondLst>
                                            <p:cond delay="455"/>
                                          </p:stCondLst>
                                        </p:cTn>
                                        <p:tgtEl>
                                          <p:spTgt spid="28675">
                                            <p:txEl>
                                              <p:pRg st="6" end="6"/>
                                            </p:txEl>
                                          </p:spTgt>
                                        </p:tgtEl>
                                        <p:attrNameLst>
                                          <p:attrName>ppt_y</p:attrName>
                                        </p:attrNameLst>
                                      </p:cBhvr>
                                      <p:tavLst>
                                        <p:tav tm="0">
                                          <p:val>
                                            <p:strVal val="#ppt_y-(0.354*#ppt_w-0.172*#ppt_h)"/>
                                          </p:val>
                                        </p:tav>
                                        <p:tav tm="100000">
                                          <p:val>
                                            <p:strVal val="#ppt_y-(0.354*#ppt_w-0.172*#ppt_h)-#ppt_h/2"/>
                                          </p:val>
                                        </p:tav>
                                      </p:tavLst>
                                    </p:anim>
                                    <p:anim calcmode="lin" valueType="num">
                                      <p:cBhvr>
                                        <p:cTn id="62" dur="136" fill="hold">
                                          <p:stCondLst>
                                            <p:cond delay="864"/>
                                          </p:stCondLst>
                                        </p:cTn>
                                        <p:tgtEl>
                                          <p:spTgt spid="28675">
                                            <p:txEl>
                                              <p:pRg st="6" end="6"/>
                                            </p:txEl>
                                          </p:spTgt>
                                        </p:tgtEl>
                                        <p:attrNameLst>
                                          <p:attrName>ppt_y</p:attrName>
                                        </p:attrNameLst>
                                      </p:cBhvr>
                                      <p:tavLst>
                                        <p:tav tm="0">
                                          <p:val>
                                            <p:strVal val="#ppt_y-(0.354*#ppt_w-0.172*#ppt_h)"/>
                                          </p:val>
                                        </p:tav>
                                        <p:tav tm="100000">
                                          <p:val>
                                            <p:strVal val="#ppt_y"/>
                                          </p:val>
                                        </p:tav>
                                      </p:tavLst>
                                    </p:anim>
                                  </p:childTnLst>
                                </p:cTn>
                              </p:par>
                              <p:par>
                                <p:cTn id="63" presetID="38" presetClass="entr" presetSubtype="0" accel="50000" fill="hold" nodeType="withEffect">
                                  <p:stCondLst>
                                    <p:cond delay="0"/>
                                  </p:stCondLst>
                                  <p:iterate type="lt">
                                    <p:tmPct val="50000"/>
                                  </p:iterate>
                                  <p:childTnLst>
                                    <p:set>
                                      <p:cBhvr>
                                        <p:cTn id="64" dur="1" fill="hold">
                                          <p:stCondLst>
                                            <p:cond delay="0"/>
                                          </p:stCondLst>
                                        </p:cTn>
                                        <p:tgtEl>
                                          <p:spTgt spid="28675">
                                            <p:txEl>
                                              <p:pRg st="7" end="7"/>
                                            </p:txEl>
                                          </p:spTgt>
                                        </p:tgtEl>
                                        <p:attrNameLst>
                                          <p:attrName>style.visibility</p:attrName>
                                        </p:attrNameLst>
                                      </p:cBhvr>
                                      <p:to>
                                        <p:strVal val="visible"/>
                                      </p:to>
                                    </p:set>
                                    <p:set>
                                      <p:cBhvr>
                                        <p:cTn id="65" dur="455" fill="hold">
                                          <p:stCondLst>
                                            <p:cond delay="0"/>
                                          </p:stCondLst>
                                        </p:cTn>
                                        <p:tgtEl>
                                          <p:spTgt spid="28675">
                                            <p:txEl>
                                              <p:pRg st="7" end="7"/>
                                            </p:txEl>
                                          </p:spTgt>
                                        </p:tgtEl>
                                        <p:attrNameLst>
                                          <p:attrName>style.rotation</p:attrName>
                                        </p:attrNameLst>
                                      </p:cBhvr>
                                      <p:to>
                                        <p:strVal val="-45.0"/>
                                      </p:to>
                                    </p:set>
                                    <p:anim calcmode="lin" valueType="num">
                                      <p:cBhvr>
                                        <p:cTn id="66" dur="455" fill="hold">
                                          <p:stCondLst>
                                            <p:cond delay="455"/>
                                          </p:stCondLst>
                                        </p:cTn>
                                        <p:tgtEl>
                                          <p:spTgt spid="28675">
                                            <p:txEl>
                                              <p:pRg st="7" end="7"/>
                                            </p:txEl>
                                          </p:spTgt>
                                        </p:tgtEl>
                                        <p:attrNameLst>
                                          <p:attrName>style.rotation</p:attrName>
                                        </p:attrNameLst>
                                      </p:cBhvr>
                                      <p:tavLst>
                                        <p:tav tm="0">
                                          <p:val>
                                            <p:fltVal val="-45"/>
                                          </p:val>
                                        </p:tav>
                                        <p:tav tm="69900">
                                          <p:val>
                                            <p:fltVal val="45"/>
                                          </p:val>
                                        </p:tav>
                                        <p:tav tm="100000">
                                          <p:val>
                                            <p:fltVal val="0"/>
                                          </p:val>
                                        </p:tav>
                                      </p:tavLst>
                                    </p:anim>
                                    <p:anim calcmode="lin" valueType="num">
                                      <p:cBhvr>
                                        <p:cTn id="67" dur="455" fill="hold">
                                          <p:stCondLst>
                                            <p:cond delay="0"/>
                                          </p:stCondLst>
                                        </p:cTn>
                                        <p:tgtEl>
                                          <p:spTgt spid="28675">
                                            <p:txEl>
                                              <p:pRg st="7" end="7"/>
                                            </p:txEl>
                                          </p:spTgt>
                                        </p:tgtEl>
                                        <p:attrNameLst>
                                          <p:attrName>ppt_y</p:attrName>
                                        </p:attrNameLst>
                                      </p:cBhvr>
                                      <p:tavLst>
                                        <p:tav tm="0">
                                          <p:val>
                                            <p:strVal val="#ppt_y-1"/>
                                          </p:val>
                                        </p:tav>
                                        <p:tav tm="100000">
                                          <p:val>
                                            <p:strVal val="#ppt_y-(0.354*#ppt_w-0.172*#ppt_h)"/>
                                          </p:val>
                                        </p:tav>
                                      </p:tavLst>
                                    </p:anim>
                                    <p:anim calcmode="lin" valueType="num">
                                      <p:cBhvr>
                                        <p:cTn id="68" dur="156" decel="50000" autoRev="1" fill="hold">
                                          <p:stCondLst>
                                            <p:cond delay="455"/>
                                          </p:stCondLst>
                                        </p:cTn>
                                        <p:tgtEl>
                                          <p:spTgt spid="28675">
                                            <p:txEl>
                                              <p:pRg st="7" end="7"/>
                                            </p:txEl>
                                          </p:spTgt>
                                        </p:tgtEl>
                                        <p:attrNameLst>
                                          <p:attrName>ppt_y</p:attrName>
                                        </p:attrNameLst>
                                      </p:cBhvr>
                                      <p:tavLst>
                                        <p:tav tm="0">
                                          <p:val>
                                            <p:strVal val="#ppt_y-(0.354*#ppt_w-0.172*#ppt_h)"/>
                                          </p:val>
                                        </p:tav>
                                        <p:tav tm="100000">
                                          <p:val>
                                            <p:strVal val="#ppt_y-(0.354*#ppt_w-0.172*#ppt_h)-#ppt_h/2"/>
                                          </p:val>
                                        </p:tav>
                                      </p:tavLst>
                                    </p:anim>
                                    <p:anim calcmode="lin" valueType="num">
                                      <p:cBhvr>
                                        <p:cTn id="69" dur="136" fill="hold">
                                          <p:stCondLst>
                                            <p:cond delay="864"/>
                                          </p:stCondLst>
                                        </p:cTn>
                                        <p:tgtEl>
                                          <p:spTgt spid="28675">
                                            <p:txEl>
                                              <p:pRg st="7" end="7"/>
                                            </p:txEl>
                                          </p:spTgt>
                                        </p:tgtEl>
                                        <p:attrNameLst>
                                          <p:attrName>ppt_y</p:attrName>
                                        </p:attrNameLst>
                                      </p:cBhvr>
                                      <p:tavLst>
                                        <p:tav tm="0">
                                          <p:val>
                                            <p:strVal val="#ppt_y-(0.354*#ppt_w-0.172*#ppt_h)"/>
                                          </p:val>
                                        </p:tav>
                                        <p:tav tm="100000">
                                          <p:val>
                                            <p:strVal val="#ppt_y"/>
                                          </p:val>
                                        </p:tav>
                                      </p:tavLst>
                                    </p:anim>
                                  </p:childTnLst>
                                </p:cTn>
                              </p:par>
                              <p:par>
                                <p:cTn id="70" presetID="38" presetClass="entr" presetSubtype="0" accel="50000" fill="hold" nodeType="withEffect">
                                  <p:stCondLst>
                                    <p:cond delay="0"/>
                                  </p:stCondLst>
                                  <p:iterate type="lt">
                                    <p:tmPct val="50000"/>
                                  </p:iterate>
                                  <p:childTnLst>
                                    <p:set>
                                      <p:cBhvr>
                                        <p:cTn id="71" dur="1" fill="hold">
                                          <p:stCondLst>
                                            <p:cond delay="0"/>
                                          </p:stCondLst>
                                        </p:cTn>
                                        <p:tgtEl>
                                          <p:spTgt spid="28675">
                                            <p:txEl>
                                              <p:pRg st="8" end="8"/>
                                            </p:txEl>
                                          </p:spTgt>
                                        </p:tgtEl>
                                        <p:attrNameLst>
                                          <p:attrName>style.visibility</p:attrName>
                                        </p:attrNameLst>
                                      </p:cBhvr>
                                      <p:to>
                                        <p:strVal val="visible"/>
                                      </p:to>
                                    </p:set>
                                    <p:set>
                                      <p:cBhvr>
                                        <p:cTn id="72" dur="455" fill="hold">
                                          <p:stCondLst>
                                            <p:cond delay="0"/>
                                          </p:stCondLst>
                                        </p:cTn>
                                        <p:tgtEl>
                                          <p:spTgt spid="28675">
                                            <p:txEl>
                                              <p:pRg st="8" end="8"/>
                                            </p:txEl>
                                          </p:spTgt>
                                        </p:tgtEl>
                                        <p:attrNameLst>
                                          <p:attrName>style.rotation</p:attrName>
                                        </p:attrNameLst>
                                      </p:cBhvr>
                                      <p:to>
                                        <p:strVal val="-45.0"/>
                                      </p:to>
                                    </p:set>
                                    <p:anim calcmode="lin" valueType="num">
                                      <p:cBhvr>
                                        <p:cTn id="73" dur="455" fill="hold">
                                          <p:stCondLst>
                                            <p:cond delay="455"/>
                                          </p:stCondLst>
                                        </p:cTn>
                                        <p:tgtEl>
                                          <p:spTgt spid="28675">
                                            <p:txEl>
                                              <p:pRg st="8" end="8"/>
                                            </p:txEl>
                                          </p:spTgt>
                                        </p:tgtEl>
                                        <p:attrNameLst>
                                          <p:attrName>style.rotation</p:attrName>
                                        </p:attrNameLst>
                                      </p:cBhvr>
                                      <p:tavLst>
                                        <p:tav tm="0">
                                          <p:val>
                                            <p:fltVal val="-45"/>
                                          </p:val>
                                        </p:tav>
                                        <p:tav tm="69900">
                                          <p:val>
                                            <p:fltVal val="45"/>
                                          </p:val>
                                        </p:tav>
                                        <p:tav tm="100000">
                                          <p:val>
                                            <p:fltVal val="0"/>
                                          </p:val>
                                        </p:tav>
                                      </p:tavLst>
                                    </p:anim>
                                    <p:anim calcmode="lin" valueType="num">
                                      <p:cBhvr>
                                        <p:cTn id="74" dur="455" fill="hold">
                                          <p:stCondLst>
                                            <p:cond delay="0"/>
                                          </p:stCondLst>
                                        </p:cTn>
                                        <p:tgtEl>
                                          <p:spTgt spid="28675">
                                            <p:txEl>
                                              <p:pRg st="8" end="8"/>
                                            </p:txEl>
                                          </p:spTgt>
                                        </p:tgtEl>
                                        <p:attrNameLst>
                                          <p:attrName>ppt_y</p:attrName>
                                        </p:attrNameLst>
                                      </p:cBhvr>
                                      <p:tavLst>
                                        <p:tav tm="0">
                                          <p:val>
                                            <p:strVal val="#ppt_y-1"/>
                                          </p:val>
                                        </p:tav>
                                        <p:tav tm="100000">
                                          <p:val>
                                            <p:strVal val="#ppt_y-(0.354*#ppt_w-0.172*#ppt_h)"/>
                                          </p:val>
                                        </p:tav>
                                      </p:tavLst>
                                    </p:anim>
                                    <p:anim calcmode="lin" valueType="num">
                                      <p:cBhvr>
                                        <p:cTn id="75" dur="156" decel="50000" autoRev="1" fill="hold">
                                          <p:stCondLst>
                                            <p:cond delay="455"/>
                                          </p:stCondLst>
                                        </p:cTn>
                                        <p:tgtEl>
                                          <p:spTgt spid="28675">
                                            <p:txEl>
                                              <p:pRg st="8" end="8"/>
                                            </p:txEl>
                                          </p:spTgt>
                                        </p:tgtEl>
                                        <p:attrNameLst>
                                          <p:attrName>ppt_y</p:attrName>
                                        </p:attrNameLst>
                                      </p:cBhvr>
                                      <p:tavLst>
                                        <p:tav tm="0">
                                          <p:val>
                                            <p:strVal val="#ppt_y-(0.354*#ppt_w-0.172*#ppt_h)"/>
                                          </p:val>
                                        </p:tav>
                                        <p:tav tm="100000">
                                          <p:val>
                                            <p:strVal val="#ppt_y-(0.354*#ppt_w-0.172*#ppt_h)-#ppt_h/2"/>
                                          </p:val>
                                        </p:tav>
                                      </p:tavLst>
                                    </p:anim>
                                    <p:anim calcmode="lin" valueType="num">
                                      <p:cBhvr>
                                        <p:cTn id="76" dur="136" fill="hold">
                                          <p:stCondLst>
                                            <p:cond delay="864"/>
                                          </p:stCondLst>
                                        </p:cTn>
                                        <p:tgtEl>
                                          <p:spTgt spid="28675">
                                            <p:txEl>
                                              <p:pRg st="8" end="8"/>
                                            </p:txEl>
                                          </p:spTgt>
                                        </p:tgtEl>
                                        <p:attrNameLst>
                                          <p:attrName>ppt_y</p:attrName>
                                        </p:attrNameLst>
                                      </p:cBhvr>
                                      <p:tavLst>
                                        <p:tav tm="0">
                                          <p:val>
                                            <p:strVal val="#ppt_y-(0.354*#ppt_w-0.172*#ppt_h)"/>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p:cNvSpPr>
          <p:nvPr>
            <p:ph type="title"/>
          </p:nvPr>
        </p:nvSpPr>
        <p:spPr/>
        <p:txBody>
          <a:bodyPr/>
          <a:lstStyle/>
          <a:p>
            <a:pPr marL="484632" indent="0" fontAlgn="auto">
              <a:spcAft>
                <a:spcPts val="0"/>
              </a:spcAft>
              <a:defRPr/>
            </a:pPr>
            <a:r>
              <a:rPr lang="en-US" sz="4000" smtClean="0">
                <a:solidFill>
                  <a:schemeClr val="bg1"/>
                </a:solidFill>
              </a:rPr>
              <a:t>Cyber Touch Gloves</a:t>
            </a:r>
            <a:br>
              <a:rPr lang="en-US" sz="4000" smtClean="0">
                <a:solidFill>
                  <a:schemeClr val="bg1"/>
                </a:solidFill>
              </a:rPr>
            </a:br>
            <a:endParaRPr lang="en-US" sz="4000" smtClean="0">
              <a:solidFill>
                <a:schemeClr val="bg1"/>
              </a:solidFill>
            </a:endParaRPr>
          </a:p>
        </p:txBody>
      </p:sp>
      <p:pic>
        <p:nvPicPr>
          <p:cNvPr id="29701" name="Picture 5"/>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838200" y="1371600"/>
            <a:ext cx="3352800" cy="2971800"/>
          </a:xfrm>
          <a:noFill/>
        </p:spPr>
      </p:pic>
      <p:sp>
        <p:nvSpPr>
          <p:cNvPr id="29700" name="Text Box 4"/>
          <p:cNvSpPr txBox="1">
            <a:spLocks noChangeArrowheads="1"/>
          </p:cNvSpPr>
          <p:nvPr/>
        </p:nvSpPr>
        <p:spPr bwMode="auto">
          <a:xfrm>
            <a:off x="5791200" y="1828800"/>
            <a:ext cx="2895600" cy="429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2400">
                <a:solidFill>
                  <a:schemeClr val="bg1"/>
                </a:solidFill>
              </a:rPr>
              <a:t>The Glove has six small vibro-tactile stimulators on the fingers and the palm.</a:t>
            </a:r>
          </a:p>
          <a:p>
            <a:pPr eaLnBrk="1" hangingPunct="1"/>
            <a:r>
              <a:rPr lang="en-US" sz="2400">
                <a:solidFill>
                  <a:schemeClr val="bg1"/>
                </a:solidFill>
              </a:rPr>
              <a:t> Each stimulator can be individually programmed to vary the strength of touch sensation. </a:t>
            </a:r>
          </a:p>
          <a:p>
            <a:pPr eaLnBrk="1" hangingPunct="1">
              <a:spcBef>
                <a:spcPct val="50000"/>
              </a:spcBef>
            </a:pPr>
            <a:endParaRPr lang="en-US" sz="2400">
              <a:solidFill>
                <a:schemeClr val="bg1"/>
              </a:solidFill>
            </a:endParaRPr>
          </a:p>
        </p:txBody>
      </p:sp>
    </p:spTree>
  </p:cSld>
  <p:clrMapOvr>
    <a:masterClrMapping/>
  </p:clrMapOvr>
  <p:transition>
    <p:cover dir="l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2" presetClass="entr" presetSubtype="0" fill="hold" nodeType="clickEffect">
                                  <p:stCondLst>
                                    <p:cond delay="0"/>
                                  </p:stCondLst>
                                  <p:childTnLst>
                                    <p:set>
                                      <p:cBhvr>
                                        <p:cTn id="6" dur="1" fill="hold">
                                          <p:stCondLst>
                                            <p:cond delay="0"/>
                                          </p:stCondLst>
                                        </p:cTn>
                                        <p:tgtEl>
                                          <p:spTgt spid="21506"/>
                                        </p:tgtEl>
                                        <p:attrNameLst>
                                          <p:attrName>style.visibility</p:attrName>
                                        </p:attrNameLst>
                                      </p:cBhvr>
                                      <p:to>
                                        <p:strVal val="visible"/>
                                      </p:to>
                                    </p:set>
                                    <p:animScale>
                                      <p:cBhvr>
                                        <p:cTn id="7" dur="1000" decel="50000" fill="hold">
                                          <p:stCondLst>
                                            <p:cond delay="0"/>
                                          </p:stCondLst>
                                        </p:cTn>
                                        <p:tgtEl>
                                          <p:spTgt spid="21506"/>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21506"/>
                                        </p:tgtEl>
                                        <p:attrNameLst>
                                          <p:attrName>ppt_x</p:attrName>
                                          <p:attrName>ppt_y</p:attrName>
                                        </p:attrNameLst>
                                      </p:cBhvr>
                                    </p:animMotion>
                                    <p:animEffect transition="in" filter="fade">
                                      <p:cBhvr>
                                        <p:cTn id="9" dur="1000"/>
                                        <p:tgtEl>
                                          <p:spTgt spid="21506"/>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32" presetClass="emph" presetSubtype="0" fill="hold" nodeType="clickEffect">
                                  <p:stCondLst>
                                    <p:cond delay="0"/>
                                  </p:stCondLst>
                                  <p:childTnLst>
                                    <p:animClr clrSpc="rgb" dir="cw">
                                      <p:cBhvr override="childStyle">
                                        <p:cTn id="13" dur="100" fill="hold"/>
                                        <p:tgtEl>
                                          <p:spTgt spid="29701"/>
                                        </p:tgtEl>
                                        <p:attrNameLst>
                                          <p:attrName>style.color</p:attrName>
                                        </p:attrNameLst>
                                      </p:cBhvr>
                                      <p:to>
                                        <a:schemeClr val="accent2"/>
                                      </p:to>
                                    </p:animClr>
                                    <p:animClr clrSpc="rgb" dir="cw">
                                      <p:cBhvr>
                                        <p:cTn id="14" dur="100" fill="hold"/>
                                        <p:tgtEl>
                                          <p:spTgt spid="29701"/>
                                        </p:tgtEl>
                                        <p:attrNameLst>
                                          <p:attrName>fillcolor</p:attrName>
                                        </p:attrNameLst>
                                      </p:cBhvr>
                                      <p:to>
                                        <a:schemeClr val="accent2"/>
                                      </p:to>
                                    </p:animClr>
                                    <p:set>
                                      <p:cBhvr>
                                        <p:cTn id="15" dur="100" fill="hold"/>
                                        <p:tgtEl>
                                          <p:spTgt spid="29701"/>
                                        </p:tgtEl>
                                        <p:attrNameLst>
                                          <p:attrName>fill.type</p:attrName>
                                        </p:attrNameLst>
                                      </p:cBhvr>
                                      <p:to>
                                        <p:strVal val="solid"/>
                                      </p:to>
                                    </p:set>
                                    <p:set>
                                      <p:cBhvr>
                                        <p:cTn id="16" dur="100" fill="hold"/>
                                        <p:tgtEl>
                                          <p:spTgt spid="29701"/>
                                        </p:tgtEl>
                                        <p:attrNameLst>
                                          <p:attrName>fill.on</p:attrName>
                                        </p:attrNameLst>
                                      </p:cBhvr>
                                      <p:to>
                                        <p:strVal val="true"/>
                                      </p:to>
                                    </p:set>
                                    <p:animRot by="120000">
                                      <p:cBhvr>
                                        <p:cTn id="17" dur="100" fill="hold">
                                          <p:stCondLst>
                                            <p:cond delay="0"/>
                                          </p:stCondLst>
                                        </p:cTn>
                                        <p:tgtEl>
                                          <p:spTgt spid="29701"/>
                                        </p:tgtEl>
                                        <p:attrNameLst>
                                          <p:attrName>r</p:attrName>
                                        </p:attrNameLst>
                                      </p:cBhvr>
                                    </p:animRot>
                                    <p:animRot by="-240000">
                                      <p:cBhvr>
                                        <p:cTn id="18" dur="200" fill="hold">
                                          <p:stCondLst>
                                            <p:cond delay="200"/>
                                          </p:stCondLst>
                                        </p:cTn>
                                        <p:tgtEl>
                                          <p:spTgt spid="29701"/>
                                        </p:tgtEl>
                                        <p:attrNameLst>
                                          <p:attrName>r</p:attrName>
                                        </p:attrNameLst>
                                      </p:cBhvr>
                                    </p:animRot>
                                    <p:animRot by="240000">
                                      <p:cBhvr>
                                        <p:cTn id="19" dur="200" fill="hold">
                                          <p:stCondLst>
                                            <p:cond delay="400"/>
                                          </p:stCondLst>
                                        </p:cTn>
                                        <p:tgtEl>
                                          <p:spTgt spid="29701"/>
                                        </p:tgtEl>
                                        <p:attrNameLst>
                                          <p:attrName>r</p:attrName>
                                        </p:attrNameLst>
                                      </p:cBhvr>
                                    </p:animRot>
                                    <p:animRot by="-240000">
                                      <p:cBhvr>
                                        <p:cTn id="20" dur="200" fill="hold">
                                          <p:stCondLst>
                                            <p:cond delay="600"/>
                                          </p:stCondLst>
                                        </p:cTn>
                                        <p:tgtEl>
                                          <p:spTgt spid="29701"/>
                                        </p:tgtEl>
                                        <p:attrNameLst>
                                          <p:attrName>r</p:attrName>
                                        </p:attrNameLst>
                                      </p:cBhvr>
                                    </p:animRot>
                                    <p:animRot by="120000">
                                      <p:cBhvr>
                                        <p:cTn id="21" dur="200" fill="hold">
                                          <p:stCondLst>
                                            <p:cond delay="800"/>
                                          </p:stCondLst>
                                        </p:cTn>
                                        <p:tgtEl>
                                          <p:spTgt spid="29701"/>
                                        </p:tgtEl>
                                        <p:attrNameLst>
                                          <p:attrName>r</p:attrName>
                                        </p:attrNameLst>
                                      </p:cBhvr>
                                    </p:animRot>
                                  </p:childTnLst>
                                </p:cTn>
                              </p:par>
                            </p:childTnLst>
                          </p:cTn>
                        </p:par>
                      </p:childTnLst>
                    </p:cTn>
                  </p:par>
                  <p:par>
                    <p:cTn id="22" fill="hold" nodeType="clickPar">
                      <p:stCondLst>
                        <p:cond delay="indefinite"/>
                      </p:stCondLst>
                      <p:childTnLst>
                        <p:par>
                          <p:cTn id="23" fill="hold" nodeType="withGroup">
                            <p:stCondLst>
                              <p:cond delay="0"/>
                            </p:stCondLst>
                            <p:childTnLst>
                              <p:par>
                                <p:cTn id="24" presetID="12" presetClass="entr" presetSubtype="4" fill="hold" nodeType="clickEffect">
                                  <p:stCondLst>
                                    <p:cond delay="0"/>
                                  </p:stCondLst>
                                  <p:childTnLst>
                                    <p:set>
                                      <p:cBhvr>
                                        <p:cTn id="25" dur="1" fill="hold">
                                          <p:stCondLst>
                                            <p:cond delay="0"/>
                                          </p:stCondLst>
                                        </p:cTn>
                                        <p:tgtEl>
                                          <p:spTgt spid="29700">
                                            <p:txEl>
                                              <p:pRg st="0" end="0"/>
                                            </p:txEl>
                                          </p:spTgt>
                                        </p:tgtEl>
                                        <p:attrNameLst>
                                          <p:attrName>style.visibility</p:attrName>
                                        </p:attrNameLst>
                                      </p:cBhvr>
                                      <p:to>
                                        <p:strVal val="visible"/>
                                      </p:to>
                                    </p:set>
                                    <p:animEffect transition="in" filter="slide(fromBottom)">
                                      <p:cBhvr>
                                        <p:cTn id="26" dur="500"/>
                                        <p:tgtEl>
                                          <p:spTgt spid="29700">
                                            <p:txEl>
                                              <p:pRg st="0" end="0"/>
                                            </p:txEl>
                                          </p:spTgt>
                                        </p:tgtEl>
                                      </p:cBhvr>
                                    </p:animEffect>
                                  </p:childTnLst>
                                </p:cTn>
                              </p:par>
                              <p:par>
                                <p:cTn id="27" presetID="12" presetClass="entr" presetSubtype="4" fill="hold" nodeType="withEffect">
                                  <p:stCondLst>
                                    <p:cond delay="0"/>
                                  </p:stCondLst>
                                  <p:childTnLst>
                                    <p:set>
                                      <p:cBhvr>
                                        <p:cTn id="28" dur="1" fill="hold">
                                          <p:stCondLst>
                                            <p:cond delay="0"/>
                                          </p:stCondLst>
                                        </p:cTn>
                                        <p:tgtEl>
                                          <p:spTgt spid="29700">
                                            <p:txEl>
                                              <p:pRg st="1" end="1"/>
                                            </p:txEl>
                                          </p:spTgt>
                                        </p:tgtEl>
                                        <p:attrNameLst>
                                          <p:attrName>style.visibility</p:attrName>
                                        </p:attrNameLst>
                                      </p:cBhvr>
                                      <p:to>
                                        <p:strVal val="visible"/>
                                      </p:to>
                                    </p:set>
                                    <p:animEffect transition="in" filter="slide(fromBottom)">
                                      <p:cBhvr>
                                        <p:cTn id="29" dur="500"/>
                                        <p:tgtEl>
                                          <p:spTgt spid="29700">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marL="484632" indent="0" fontAlgn="auto">
              <a:spcAft>
                <a:spcPts val="0"/>
              </a:spcAft>
              <a:defRPr/>
            </a:pPr>
            <a:r>
              <a:rPr lang="fr-CA" smtClean="0">
                <a:solidFill>
                  <a:srgbClr val="F2F2F2"/>
                </a:solidFill>
              </a:rPr>
              <a:t>Overview</a:t>
            </a:r>
          </a:p>
        </p:txBody>
      </p:sp>
      <p:sp>
        <p:nvSpPr>
          <p:cNvPr id="3" name="Espace réservé du contenu 2"/>
          <p:cNvSpPr>
            <a:spLocks noGrp="1"/>
          </p:cNvSpPr>
          <p:nvPr>
            <p:ph idx="1"/>
          </p:nvPr>
        </p:nvSpPr>
        <p:spPr>
          <a:xfrm>
            <a:off x="642938" y="1600200"/>
            <a:ext cx="8043862" cy="4525963"/>
          </a:xfrm>
        </p:spPr>
        <p:txBody>
          <a:bodyPr/>
          <a:lstStyle/>
          <a:p>
            <a:r>
              <a:rPr lang="fr-CA" smtClean="0">
                <a:solidFill>
                  <a:srgbClr val="F2F2F2"/>
                </a:solidFill>
              </a:rPr>
              <a:t>Introduction</a:t>
            </a:r>
          </a:p>
          <a:p>
            <a:r>
              <a:rPr lang="fr-CA" smtClean="0">
                <a:solidFill>
                  <a:srgbClr val="F2F2F2"/>
                </a:solidFill>
              </a:rPr>
              <a:t>Why VR</a:t>
            </a:r>
          </a:p>
          <a:p>
            <a:r>
              <a:rPr lang="fr-CA" smtClean="0">
                <a:solidFill>
                  <a:srgbClr val="F2F2F2"/>
                </a:solidFill>
              </a:rPr>
              <a:t>Types of VR</a:t>
            </a:r>
          </a:p>
          <a:p>
            <a:r>
              <a:rPr lang="en-US" smtClean="0">
                <a:solidFill>
                  <a:schemeClr val="bg1"/>
                </a:solidFill>
              </a:rPr>
              <a:t>VR Designs Components</a:t>
            </a:r>
            <a:endParaRPr lang="fr-CA" smtClean="0">
              <a:solidFill>
                <a:srgbClr val="F2F2F2"/>
              </a:solidFill>
            </a:endParaRPr>
          </a:p>
          <a:p>
            <a:r>
              <a:rPr lang="fr-CA" smtClean="0">
                <a:solidFill>
                  <a:srgbClr val="F2F2F2"/>
                </a:solidFill>
              </a:rPr>
              <a:t>Important Factor in VR Systems</a:t>
            </a:r>
          </a:p>
          <a:p>
            <a:r>
              <a:rPr lang="fr-CA" smtClean="0">
                <a:solidFill>
                  <a:srgbClr val="F2F2F2"/>
                </a:solidFill>
              </a:rPr>
              <a:t>VR Devises</a:t>
            </a:r>
          </a:p>
          <a:p>
            <a:r>
              <a:rPr lang="fr-CA" smtClean="0">
                <a:solidFill>
                  <a:srgbClr val="F2F2F2"/>
                </a:solidFill>
              </a:rPr>
              <a:t>VR Future</a:t>
            </a:r>
          </a:p>
        </p:txBody>
      </p:sp>
    </p:spTree>
  </p:cSld>
  <p:clrMapOvr>
    <a:masterClrMapping/>
  </p:clrMapOvr>
  <p:transition>
    <p:cover dir="l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5" presetClass="entr" presetSubtype="0" fill="hold" nodeType="clickEffect">
                                  <p:stCondLst>
                                    <p:cond delay="0"/>
                                  </p:stCondLst>
                                  <p:iterate type="lt">
                                    <p:tmPct val="10000"/>
                                  </p:iterate>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2000"/>
                                        <p:tgtEl>
                                          <p:spTgt spid="3">
                                            <p:txEl>
                                              <p:pRg st="0" end="0"/>
                                            </p:txEl>
                                          </p:spTgt>
                                        </p:tgtEl>
                                      </p:cBhvr>
                                    </p:animEffect>
                                    <p:anim calcmode="lin" valueType="num">
                                      <p:cBhvr>
                                        <p:cTn id="13" dur="2000" fill="hold"/>
                                        <p:tgtEl>
                                          <p:spTgt spid="3">
                                            <p:txEl>
                                              <p:pRg st="0" end="0"/>
                                            </p:txEl>
                                          </p:spTgt>
                                        </p:tgtEl>
                                        <p:attrNameLst>
                                          <p:attrName>ppt_w</p:attrName>
                                        </p:attrNameLst>
                                      </p:cBhvr>
                                      <p:tavLst>
                                        <p:tav tm="0" fmla="#ppt_w*sin(2.5*pi*$)">
                                          <p:val>
                                            <p:fltVal val="0"/>
                                          </p:val>
                                        </p:tav>
                                        <p:tav tm="100000">
                                          <p:val>
                                            <p:fltVal val="1"/>
                                          </p:val>
                                        </p:tav>
                                      </p:tavLst>
                                    </p:anim>
                                    <p:anim calcmode="lin" valueType="num">
                                      <p:cBhvr>
                                        <p:cTn id="14" dur="2000" fill="hold"/>
                                        <p:tgtEl>
                                          <p:spTgt spid="3">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45" presetClass="entr" presetSubtype="0" fill="hold" nodeType="clickEffect">
                                  <p:stCondLst>
                                    <p:cond delay="0"/>
                                  </p:stCondLst>
                                  <p:iterate type="lt">
                                    <p:tmPct val="10000"/>
                                  </p:iterate>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2000"/>
                                        <p:tgtEl>
                                          <p:spTgt spid="3">
                                            <p:txEl>
                                              <p:pRg st="1" end="1"/>
                                            </p:txEl>
                                          </p:spTgt>
                                        </p:tgtEl>
                                      </p:cBhvr>
                                    </p:animEffect>
                                    <p:anim calcmode="lin" valueType="num">
                                      <p:cBhvr>
                                        <p:cTn id="20" dur="2000" fill="hold"/>
                                        <p:tgtEl>
                                          <p:spTgt spid="3">
                                            <p:txEl>
                                              <p:pRg st="1" end="1"/>
                                            </p:txEl>
                                          </p:spTgt>
                                        </p:tgtEl>
                                        <p:attrNameLst>
                                          <p:attrName>ppt_w</p:attrName>
                                        </p:attrNameLst>
                                      </p:cBhvr>
                                      <p:tavLst>
                                        <p:tav tm="0" fmla="#ppt_w*sin(2.5*pi*$)">
                                          <p:val>
                                            <p:fltVal val="0"/>
                                          </p:val>
                                        </p:tav>
                                        <p:tav tm="100000">
                                          <p:val>
                                            <p:fltVal val="1"/>
                                          </p:val>
                                        </p:tav>
                                      </p:tavLst>
                                    </p:anim>
                                    <p:anim calcmode="lin" valueType="num">
                                      <p:cBhvr>
                                        <p:cTn id="21" dur="2000" fill="hold"/>
                                        <p:tgtEl>
                                          <p:spTgt spid="3">
                                            <p:txEl>
                                              <p:pRg st="1" end="1"/>
                                            </p:txEl>
                                          </p:spTgt>
                                        </p:tgtEl>
                                        <p:attrNameLst>
                                          <p:attrName>ppt_h</p:attrName>
                                        </p:attrNameLst>
                                      </p:cBhvr>
                                      <p:tavLst>
                                        <p:tav tm="0">
                                          <p:val>
                                            <p:strVal val="#ppt_h"/>
                                          </p:val>
                                        </p:tav>
                                        <p:tav tm="100000">
                                          <p:val>
                                            <p:strVal val="#ppt_h"/>
                                          </p:val>
                                        </p:tav>
                                      </p:tavLst>
                                    </p:anim>
                                  </p:childTnLst>
                                </p:cTn>
                              </p:par>
                            </p:childTnLst>
                          </p:cTn>
                        </p:par>
                      </p:childTnLst>
                    </p:cTn>
                  </p:par>
                  <p:par>
                    <p:cTn id="22" fill="hold" nodeType="clickPar">
                      <p:stCondLst>
                        <p:cond delay="indefinite"/>
                      </p:stCondLst>
                      <p:childTnLst>
                        <p:par>
                          <p:cTn id="23" fill="hold" nodeType="withGroup">
                            <p:stCondLst>
                              <p:cond delay="0"/>
                            </p:stCondLst>
                            <p:childTnLst>
                              <p:par>
                                <p:cTn id="24" presetID="45" presetClass="entr" presetSubtype="0" fill="hold" nodeType="clickEffect">
                                  <p:stCondLst>
                                    <p:cond delay="0"/>
                                  </p:stCondLst>
                                  <p:iterate type="lt">
                                    <p:tmPct val="10000"/>
                                  </p:iterate>
                                  <p:childTnLst>
                                    <p:set>
                                      <p:cBhvr>
                                        <p:cTn id="25" dur="1" fill="hold">
                                          <p:stCondLst>
                                            <p:cond delay="0"/>
                                          </p:stCondLst>
                                        </p:cTn>
                                        <p:tgtEl>
                                          <p:spTgt spid="3">
                                            <p:txEl>
                                              <p:pRg st="2" end="2"/>
                                            </p:txEl>
                                          </p:spTgt>
                                        </p:tgtEl>
                                        <p:attrNameLst>
                                          <p:attrName>style.visibility</p:attrName>
                                        </p:attrNameLst>
                                      </p:cBhvr>
                                      <p:to>
                                        <p:strVal val="visible"/>
                                      </p:to>
                                    </p:set>
                                    <p:animEffect transition="in" filter="fade">
                                      <p:cBhvr>
                                        <p:cTn id="26" dur="2000"/>
                                        <p:tgtEl>
                                          <p:spTgt spid="3">
                                            <p:txEl>
                                              <p:pRg st="2" end="2"/>
                                            </p:txEl>
                                          </p:spTgt>
                                        </p:tgtEl>
                                      </p:cBhvr>
                                    </p:animEffect>
                                    <p:anim calcmode="lin" valueType="num">
                                      <p:cBhvr>
                                        <p:cTn id="27" dur="2000" fill="hold"/>
                                        <p:tgtEl>
                                          <p:spTgt spid="3">
                                            <p:txEl>
                                              <p:pRg st="2" end="2"/>
                                            </p:txEl>
                                          </p:spTgt>
                                        </p:tgtEl>
                                        <p:attrNameLst>
                                          <p:attrName>ppt_w</p:attrName>
                                        </p:attrNameLst>
                                      </p:cBhvr>
                                      <p:tavLst>
                                        <p:tav tm="0" fmla="#ppt_w*sin(2.5*pi*$)">
                                          <p:val>
                                            <p:fltVal val="0"/>
                                          </p:val>
                                        </p:tav>
                                        <p:tav tm="100000">
                                          <p:val>
                                            <p:fltVal val="1"/>
                                          </p:val>
                                        </p:tav>
                                      </p:tavLst>
                                    </p:anim>
                                    <p:anim calcmode="lin" valueType="num">
                                      <p:cBhvr>
                                        <p:cTn id="28" dur="2000" fill="hold"/>
                                        <p:tgtEl>
                                          <p:spTgt spid="3">
                                            <p:txEl>
                                              <p:pRg st="2" end="2"/>
                                            </p:txEl>
                                          </p:spTgt>
                                        </p:tgtEl>
                                        <p:attrNameLst>
                                          <p:attrName>ppt_h</p:attrName>
                                        </p:attrNameLst>
                                      </p:cBhvr>
                                      <p:tavLst>
                                        <p:tav tm="0">
                                          <p:val>
                                            <p:strVal val="#ppt_h"/>
                                          </p:val>
                                        </p:tav>
                                        <p:tav tm="100000">
                                          <p:val>
                                            <p:strVal val="#ppt_h"/>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45" presetClass="entr" presetSubtype="0" fill="hold" nodeType="clickEffect">
                                  <p:stCondLst>
                                    <p:cond delay="0"/>
                                  </p:stCondLst>
                                  <p:iterate type="lt">
                                    <p:tmPct val="10000"/>
                                  </p:iterate>
                                  <p:childTnLst>
                                    <p:set>
                                      <p:cBhvr>
                                        <p:cTn id="32" dur="1" fill="hold">
                                          <p:stCondLst>
                                            <p:cond delay="0"/>
                                          </p:stCondLst>
                                        </p:cTn>
                                        <p:tgtEl>
                                          <p:spTgt spid="3">
                                            <p:txEl>
                                              <p:pRg st="3" end="3"/>
                                            </p:txEl>
                                          </p:spTgt>
                                        </p:tgtEl>
                                        <p:attrNameLst>
                                          <p:attrName>style.visibility</p:attrName>
                                        </p:attrNameLst>
                                      </p:cBhvr>
                                      <p:to>
                                        <p:strVal val="visible"/>
                                      </p:to>
                                    </p:set>
                                    <p:animEffect transition="in" filter="fade">
                                      <p:cBhvr>
                                        <p:cTn id="33" dur="2000"/>
                                        <p:tgtEl>
                                          <p:spTgt spid="3">
                                            <p:txEl>
                                              <p:pRg st="3" end="3"/>
                                            </p:txEl>
                                          </p:spTgt>
                                        </p:tgtEl>
                                      </p:cBhvr>
                                    </p:animEffect>
                                    <p:anim calcmode="lin" valueType="num">
                                      <p:cBhvr>
                                        <p:cTn id="34" dur="2000" fill="hold"/>
                                        <p:tgtEl>
                                          <p:spTgt spid="3">
                                            <p:txEl>
                                              <p:pRg st="3" end="3"/>
                                            </p:txEl>
                                          </p:spTgt>
                                        </p:tgtEl>
                                        <p:attrNameLst>
                                          <p:attrName>ppt_w</p:attrName>
                                        </p:attrNameLst>
                                      </p:cBhvr>
                                      <p:tavLst>
                                        <p:tav tm="0" fmla="#ppt_w*sin(2.5*pi*$)">
                                          <p:val>
                                            <p:fltVal val="0"/>
                                          </p:val>
                                        </p:tav>
                                        <p:tav tm="100000">
                                          <p:val>
                                            <p:fltVal val="1"/>
                                          </p:val>
                                        </p:tav>
                                      </p:tavLst>
                                    </p:anim>
                                    <p:anim calcmode="lin" valueType="num">
                                      <p:cBhvr>
                                        <p:cTn id="35" dur="2000" fill="hold"/>
                                        <p:tgtEl>
                                          <p:spTgt spid="3">
                                            <p:txEl>
                                              <p:pRg st="3" end="3"/>
                                            </p:txEl>
                                          </p:spTgt>
                                        </p:tgtEl>
                                        <p:attrNameLst>
                                          <p:attrName>ppt_h</p:attrName>
                                        </p:attrNameLst>
                                      </p:cBhvr>
                                      <p:tavLst>
                                        <p:tav tm="0">
                                          <p:val>
                                            <p:strVal val="#ppt_h"/>
                                          </p:val>
                                        </p:tav>
                                        <p:tav tm="100000">
                                          <p:val>
                                            <p:strVal val="#ppt_h"/>
                                          </p:val>
                                        </p:tav>
                                      </p:tavLst>
                                    </p:anim>
                                  </p:childTnLst>
                                </p:cTn>
                              </p:par>
                            </p:childTnLst>
                          </p:cTn>
                        </p:par>
                      </p:childTnLst>
                    </p:cTn>
                  </p:par>
                  <p:par>
                    <p:cTn id="36" fill="hold" nodeType="clickPar">
                      <p:stCondLst>
                        <p:cond delay="indefinite"/>
                      </p:stCondLst>
                      <p:childTnLst>
                        <p:par>
                          <p:cTn id="37" fill="hold" nodeType="withGroup">
                            <p:stCondLst>
                              <p:cond delay="0"/>
                            </p:stCondLst>
                            <p:childTnLst>
                              <p:par>
                                <p:cTn id="38" presetID="45" presetClass="entr" presetSubtype="0" fill="hold" nodeType="clickEffect">
                                  <p:stCondLst>
                                    <p:cond delay="0"/>
                                  </p:stCondLst>
                                  <p:iterate type="lt">
                                    <p:tmPct val="10000"/>
                                  </p:iterate>
                                  <p:childTnLst>
                                    <p:set>
                                      <p:cBhvr>
                                        <p:cTn id="39" dur="1" fill="hold">
                                          <p:stCondLst>
                                            <p:cond delay="0"/>
                                          </p:stCondLst>
                                        </p:cTn>
                                        <p:tgtEl>
                                          <p:spTgt spid="3">
                                            <p:txEl>
                                              <p:pRg st="4" end="4"/>
                                            </p:txEl>
                                          </p:spTgt>
                                        </p:tgtEl>
                                        <p:attrNameLst>
                                          <p:attrName>style.visibility</p:attrName>
                                        </p:attrNameLst>
                                      </p:cBhvr>
                                      <p:to>
                                        <p:strVal val="visible"/>
                                      </p:to>
                                    </p:set>
                                    <p:animEffect transition="in" filter="fade">
                                      <p:cBhvr>
                                        <p:cTn id="40" dur="2000"/>
                                        <p:tgtEl>
                                          <p:spTgt spid="3">
                                            <p:txEl>
                                              <p:pRg st="4" end="4"/>
                                            </p:txEl>
                                          </p:spTgt>
                                        </p:tgtEl>
                                      </p:cBhvr>
                                    </p:animEffect>
                                    <p:anim calcmode="lin" valueType="num">
                                      <p:cBhvr>
                                        <p:cTn id="41" dur="2000" fill="hold"/>
                                        <p:tgtEl>
                                          <p:spTgt spid="3">
                                            <p:txEl>
                                              <p:pRg st="4" end="4"/>
                                            </p:txEl>
                                          </p:spTgt>
                                        </p:tgtEl>
                                        <p:attrNameLst>
                                          <p:attrName>ppt_w</p:attrName>
                                        </p:attrNameLst>
                                      </p:cBhvr>
                                      <p:tavLst>
                                        <p:tav tm="0" fmla="#ppt_w*sin(2.5*pi*$)">
                                          <p:val>
                                            <p:fltVal val="0"/>
                                          </p:val>
                                        </p:tav>
                                        <p:tav tm="100000">
                                          <p:val>
                                            <p:fltVal val="1"/>
                                          </p:val>
                                        </p:tav>
                                      </p:tavLst>
                                    </p:anim>
                                    <p:anim calcmode="lin" valueType="num">
                                      <p:cBhvr>
                                        <p:cTn id="42" dur="2000" fill="hold"/>
                                        <p:tgtEl>
                                          <p:spTgt spid="3">
                                            <p:txEl>
                                              <p:pRg st="4" end="4"/>
                                            </p:txEl>
                                          </p:spTgt>
                                        </p:tgtEl>
                                        <p:attrNameLst>
                                          <p:attrName>ppt_h</p:attrName>
                                        </p:attrNameLst>
                                      </p:cBhvr>
                                      <p:tavLst>
                                        <p:tav tm="0">
                                          <p:val>
                                            <p:strVal val="#ppt_h"/>
                                          </p:val>
                                        </p:tav>
                                        <p:tav tm="100000">
                                          <p:val>
                                            <p:strVal val="#ppt_h"/>
                                          </p:val>
                                        </p:tav>
                                      </p:tavLst>
                                    </p:anim>
                                  </p:childTnLst>
                                </p:cTn>
                              </p:par>
                              <p:par>
                                <p:cTn id="43" presetID="45" presetClass="entr" presetSubtype="0" fill="hold" nodeType="withEffect">
                                  <p:stCondLst>
                                    <p:cond delay="0"/>
                                  </p:stCondLst>
                                  <p:iterate type="lt">
                                    <p:tmPct val="10000"/>
                                  </p:iterate>
                                  <p:childTnLst>
                                    <p:set>
                                      <p:cBhvr>
                                        <p:cTn id="44" dur="1" fill="hold">
                                          <p:stCondLst>
                                            <p:cond delay="0"/>
                                          </p:stCondLst>
                                        </p:cTn>
                                        <p:tgtEl>
                                          <p:spTgt spid="3">
                                            <p:txEl>
                                              <p:pRg st="5" end="5"/>
                                            </p:txEl>
                                          </p:spTgt>
                                        </p:tgtEl>
                                        <p:attrNameLst>
                                          <p:attrName>style.visibility</p:attrName>
                                        </p:attrNameLst>
                                      </p:cBhvr>
                                      <p:to>
                                        <p:strVal val="visible"/>
                                      </p:to>
                                    </p:set>
                                    <p:animEffect transition="in" filter="fade">
                                      <p:cBhvr>
                                        <p:cTn id="45" dur="2000"/>
                                        <p:tgtEl>
                                          <p:spTgt spid="3">
                                            <p:txEl>
                                              <p:pRg st="5" end="5"/>
                                            </p:txEl>
                                          </p:spTgt>
                                        </p:tgtEl>
                                      </p:cBhvr>
                                    </p:animEffect>
                                    <p:anim calcmode="lin" valueType="num">
                                      <p:cBhvr>
                                        <p:cTn id="46" dur="2000" fill="hold"/>
                                        <p:tgtEl>
                                          <p:spTgt spid="3">
                                            <p:txEl>
                                              <p:pRg st="5" end="5"/>
                                            </p:txEl>
                                          </p:spTgt>
                                        </p:tgtEl>
                                        <p:attrNameLst>
                                          <p:attrName>ppt_w</p:attrName>
                                        </p:attrNameLst>
                                      </p:cBhvr>
                                      <p:tavLst>
                                        <p:tav tm="0" fmla="#ppt_w*sin(2.5*pi*$)">
                                          <p:val>
                                            <p:fltVal val="0"/>
                                          </p:val>
                                        </p:tav>
                                        <p:tav tm="100000">
                                          <p:val>
                                            <p:fltVal val="1"/>
                                          </p:val>
                                        </p:tav>
                                      </p:tavLst>
                                    </p:anim>
                                    <p:anim calcmode="lin" valueType="num">
                                      <p:cBhvr>
                                        <p:cTn id="47" dur="2000" fill="hold"/>
                                        <p:tgtEl>
                                          <p:spTgt spid="3">
                                            <p:txEl>
                                              <p:pRg st="5" end="5"/>
                                            </p:txEl>
                                          </p:spTgt>
                                        </p:tgtEl>
                                        <p:attrNameLst>
                                          <p:attrName>ppt_h</p:attrName>
                                        </p:attrNameLst>
                                      </p:cBhvr>
                                      <p:tavLst>
                                        <p:tav tm="0">
                                          <p:val>
                                            <p:strVal val="#ppt_h"/>
                                          </p:val>
                                        </p:tav>
                                        <p:tav tm="100000">
                                          <p:val>
                                            <p:strVal val="#ppt_h"/>
                                          </p:val>
                                        </p:tav>
                                      </p:tavLst>
                                    </p:anim>
                                  </p:childTnLst>
                                </p:cTn>
                              </p:par>
                              <p:par>
                                <p:cTn id="48" presetID="45" presetClass="entr" presetSubtype="0" fill="hold" nodeType="withEffect">
                                  <p:stCondLst>
                                    <p:cond delay="0"/>
                                  </p:stCondLst>
                                  <p:iterate type="lt">
                                    <p:tmPct val="10000"/>
                                  </p:iterate>
                                  <p:childTnLst>
                                    <p:set>
                                      <p:cBhvr>
                                        <p:cTn id="49" dur="1" fill="hold">
                                          <p:stCondLst>
                                            <p:cond delay="0"/>
                                          </p:stCondLst>
                                        </p:cTn>
                                        <p:tgtEl>
                                          <p:spTgt spid="3">
                                            <p:txEl>
                                              <p:pRg st="6" end="6"/>
                                            </p:txEl>
                                          </p:spTgt>
                                        </p:tgtEl>
                                        <p:attrNameLst>
                                          <p:attrName>style.visibility</p:attrName>
                                        </p:attrNameLst>
                                      </p:cBhvr>
                                      <p:to>
                                        <p:strVal val="visible"/>
                                      </p:to>
                                    </p:set>
                                    <p:animEffect transition="in" filter="fade">
                                      <p:cBhvr>
                                        <p:cTn id="50" dur="2000"/>
                                        <p:tgtEl>
                                          <p:spTgt spid="3">
                                            <p:txEl>
                                              <p:pRg st="6" end="6"/>
                                            </p:txEl>
                                          </p:spTgt>
                                        </p:tgtEl>
                                      </p:cBhvr>
                                    </p:animEffect>
                                    <p:anim calcmode="lin" valueType="num">
                                      <p:cBhvr>
                                        <p:cTn id="51" dur="2000" fill="hold"/>
                                        <p:tgtEl>
                                          <p:spTgt spid="3">
                                            <p:txEl>
                                              <p:pRg st="6" end="6"/>
                                            </p:txEl>
                                          </p:spTgt>
                                        </p:tgtEl>
                                        <p:attrNameLst>
                                          <p:attrName>ppt_w</p:attrName>
                                        </p:attrNameLst>
                                      </p:cBhvr>
                                      <p:tavLst>
                                        <p:tav tm="0" fmla="#ppt_w*sin(2.5*pi*$)">
                                          <p:val>
                                            <p:fltVal val="0"/>
                                          </p:val>
                                        </p:tav>
                                        <p:tav tm="100000">
                                          <p:val>
                                            <p:fltVal val="1"/>
                                          </p:val>
                                        </p:tav>
                                      </p:tavLst>
                                    </p:anim>
                                    <p:anim calcmode="lin" valueType="num">
                                      <p:cBhvr>
                                        <p:cTn id="52" dur="2000" fill="hold"/>
                                        <p:tgtEl>
                                          <p:spTgt spid="3">
                                            <p:txEl>
                                              <p:pRg st="6" end="6"/>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p:cNvSpPr>
          <p:nvPr>
            <p:ph type="title"/>
          </p:nvPr>
        </p:nvSpPr>
        <p:spPr/>
        <p:txBody>
          <a:bodyPr/>
          <a:lstStyle/>
          <a:p>
            <a:pPr marL="484632" indent="0" fontAlgn="auto">
              <a:spcAft>
                <a:spcPts val="0"/>
              </a:spcAft>
              <a:defRPr/>
            </a:pPr>
            <a:r>
              <a:rPr lang="en-US" smtClean="0">
                <a:solidFill>
                  <a:schemeClr val="bg1"/>
                </a:solidFill>
              </a:rPr>
              <a:t>Head Mounted Display</a:t>
            </a:r>
          </a:p>
        </p:txBody>
      </p:sp>
      <p:sp>
        <p:nvSpPr>
          <p:cNvPr id="30724" name="Text Box 4"/>
          <p:cNvSpPr txBox="1">
            <a:spLocks noChangeArrowheads="1"/>
          </p:cNvSpPr>
          <p:nvPr/>
        </p:nvSpPr>
        <p:spPr bwMode="auto">
          <a:xfrm>
            <a:off x="5257800" y="1524000"/>
            <a:ext cx="3276600" cy="547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buClr>
                <a:schemeClr val="tx1"/>
              </a:buClr>
            </a:pPr>
            <a:r>
              <a:rPr lang="en-US" sz="2800">
                <a:solidFill>
                  <a:schemeClr val="bg1"/>
                </a:solidFill>
              </a:rPr>
              <a:t>The highly responsive head-tracking system provides a full 360-degree angle of view and specially developed optics deliver a bright, crisp image with a nearly 40 deg field of view. </a:t>
            </a:r>
          </a:p>
          <a:p>
            <a:pPr eaLnBrk="1" hangingPunct="1">
              <a:spcBef>
                <a:spcPct val="50000"/>
              </a:spcBef>
            </a:pPr>
            <a:endParaRPr lang="en-US" sz="2800">
              <a:solidFill>
                <a:schemeClr val="bg1"/>
              </a:solidFill>
            </a:endParaRPr>
          </a:p>
        </p:txBody>
      </p:sp>
      <p:pic>
        <p:nvPicPr>
          <p:cNvPr id="30725" name="Picture 5" descr="hmd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828800"/>
            <a:ext cx="4406900" cy="2111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cover dir="l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4" presetClass="entr" presetSubtype="0" fill="hold" nodeType="clickEffect">
                                  <p:stCondLst>
                                    <p:cond delay="0"/>
                                  </p:stCondLst>
                                  <p:childTnLst>
                                    <p:set>
                                      <p:cBhvr>
                                        <p:cTn id="6" dur="1" fill="hold">
                                          <p:stCondLst>
                                            <p:cond delay="0"/>
                                          </p:stCondLst>
                                        </p:cTn>
                                        <p:tgtEl>
                                          <p:spTgt spid="22530"/>
                                        </p:tgtEl>
                                        <p:attrNameLst>
                                          <p:attrName>style.visibility</p:attrName>
                                        </p:attrNameLst>
                                      </p:cBhvr>
                                      <p:to>
                                        <p:strVal val="visible"/>
                                      </p:to>
                                    </p:set>
                                    <p:anim from="(-#ppt_w/2)" to="(#ppt_x)" calcmode="lin" valueType="num">
                                      <p:cBhvr>
                                        <p:cTn id="7" dur="600" fill="hold">
                                          <p:stCondLst>
                                            <p:cond delay="0"/>
                                          </p:stCondLst>
                                        </p:cTn>
                                        <p:tgtEl>
                                          <p:spTgt spid="22530"/>
                                        </p:tgtEl>
                                        <p:attrNameLst>
                                          <p:attrName>ppt_x</p:attrName>
                                        </p:attrNameLst>
                                      </p:cBhvr>
                                    </p:anim>
                                    <p:anim from="0" to="-1.0" calcmode="lin" valueType="num">
                                      <p:cBhvr>
                                        <p:cTn id="8" dur="200" decel="50000" autoRev="1" fill="hold">
                                          <p:stCondLst>
                                            <p:cond delay="600"/>
                                          </p:stCondLst>
                                        </p:cTn>
                                        <p:tgtEl>
                                          <p:spTgt spid="22530"/>
                                        </p:tgtEl>
                                        <p:attrNameLst>
                                          <p:attrName>xshear</p:attrName>
                                        </p:attrNameLst>
                                      </p:cBhvr>
                                    </p:anim>
                                    <p:animScale>
                                      <p:cBhvr>
                                        <p:cTn id="9" dur="200" decel="100000" autoRev="1" fill="hold">
                                          <p:stCondLst>
                                            <p:cond delay="600"/>
                                          </p:stCondLst>
                                        </p:cTn>
                                        <p:tgtEl>
                                          <p:spTgt spid="22530"/>
                                        </p:tgtEl>
                                      </p:cBhvr>
                                      <p:from x="100000" y="100000"/>
                                      <p:to x="80000" y="100000"/>
                                    </p:animScale>
                                    <p:anim by="(#ppt_h/3+#ppt_w*0.1)" calcmode="lin" valueType="num">
                                      <p:cBhvr additive="sum">
                                        <p:cTn id="10" dur="200" decel="100000" autoRev="1" fill="hold">
                                          <p:stCondLst>
                                            <p:cond delay="600"/>
                                          </p:stCondLst>
                                        </p:cTn>
                                        <p:tgtEl>
                                          <p:spTgt spid="22530"/>
                                        </p:tgtEl>
                                        <p:attrNameLst>
                                          <p:attrName>ppt_x</p:attrName>
                                        </p:attrNameLst>
                                      </p:cBhvr>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26" presetClass="emph" presetSubtype="0" fill="hold" nodeType="clickEffect">
                                  <p:stCondLst>
                                    <p:cond delay="0"/>
                                  </p:stCondLst>
                                  <p:childTnLst>
                                    <p:animEffect transition="out" filter="fade">
                                      <p:cBhvr>
                                        <p:cTn id="14" dur="500" tmFilter="0, 0; .2, .5; .8, .5; 1, 0"/>
                                        <p:tgtEl>
                                          <p:spTgt spid="30725"/>
                                        </p:tgtEl>
                                      </p:cBhvr>
                                    </p:animEffect>
                                    <p:animScale>
                                      <p:cBhvr>
                                        <p:cTn id="15" dur="250" autoRev="1" fill="hold"/>
                                        <p:tgtEl>
                                          <p:spTgt spid="30725"/>
                                        </p:tgtEl>
                                      </p:cBhvr>
                                      <p:by x="105000" y="105000"/>
                                    </p:animScale>
                                  </p:childTnLst>
                                </p:cTn>
                              </p:par>
                            </p:childTnLst>
                          </p:cTn>
                        </p:par>
                      </p:childTnLst>
                    </p:cTn>
                  </p:par>
                  <p:par>
                    <p:cTn id="16" fill="hold" nodeType="clickPar">
                      <p:stCondLst>
                        <p:cond delay="indefinite"/>
                      </p:stCondLst>
                      <p:childTnLst>
                        <p:par>
                          <p:cTn id="17" fill="hold" nodeType="withGroup">
                            <p:stCondLst>
                              <p:cond delay="0"/>
                            </p:stCondLst>
                            <p:childTnLst>
                              <p:par>
                                <p:cTn id="18" presetID="31" presetClass="entr" presetSubtype="0" fill="hold" nodeType="clickEffect">
                                  <p:stCondLst>
                                    <p:cond delay="0"/>
                                  </p:stCondLst>
                                  <p:iterate type="lt">
                                    <p:tmPct val="5000"/>
                                  </p:iterate>
                                  <p:childTnLst>
                                    <p:set>
                                      <p:cBhvr>
                                        <p:cTn id="19" dur="1" fill="hold">
                                          <p:stCondLst>
                                            <p:cond delay="0"/>
                                          </p:stCondLst>
                                        </p:cTn>
                                        <p:tgtEl>
                                          <p:spTgt spid="30724">
                                            <p:txEl>
                                              <p:pRg st="0" end="0"/>
                                            </p:txEl>
                                          </p:spTgt>
                                        </p:tgtEl>
                                        <p:attrNameLst>
                                          <p:attrName>style.visibility</p:attrName>
                                        </p:attrNameLst>
                                      </p:cBhvr>
                                      <p:to>
                                        <p:strVal val="visible"/>
                                      </p:to>
                                    </p:set>
                                    <p:anim calcmode="lin" valueType="num">
                                      <p:cBhvr>
                                        <p:cTn id="20" dur="1000" fill="hold"/>
                                        <p:tgtEl>
                                          <p:spTgt spid="30724">
                                            <p:txEl>
                                              <p:pRg st="0" end="0"/>
                                            </p:txEl>
                                          </p:spTgt>
                                        </p:tgtEl>
                                        <p:attrNameLst>
                                          <p:attrName>ppt_w</p:attrName>
                                        </p:attrNameLst>
                                      </p:cBhvr>
                                      <p:tavLst>
                                        <p:tav tm="0">
                                          <p:val>
                                            <p:fltVal val="0"/>
                                          </p:val>
                                        </p:tav>
                                        <p:tav tm="100000">
                                          <p:val>
                                            <p:strVal val="#ppt_w"/>
                                          </p:val>
                                        </p:tav>
                                      </p:tavLst>
                                    </p:anim>
                                    <p:anim calcmode="lin" valueType="num">
                                      <p:cBhvr>
                                        <p:cTn id="21" dur="1000" fill="hold"/>
                                        <p:tgtEl>
                                          <p:spTgt spid="30724">
                                            <p:txEl>
                                              <p:pRg st="0" end="0"/>
                                            </p:txEl>
                                          </p:spTgt>
                                        </p:tgtEl>
                                        <p:attrNameLst>
                                          <p:attrName>ppt_h</p:attrName>
                                        </p:attrNameLst>
                                      </p:cBhvr>
                                      <p:tavLst>
                                        <p:tav tm="0">
                                          <p:val>
                                            <p:fltVal val="0"/>
                                          </p:val>
                                        </p:tav>
                                        <p:tav tm="100000">
                                          <p:val>
                                            <p:strVal val="#ppt_h"/>
                                          </p:val>
                                        </p:tav>
                                      </p:tavLst>
                                    </p:anim>
                                    <p:anim calcmode="lin" valueType="num">
                                      <p:cBhvr>
                                        <p:cTn id="22" dur="1000" fill="hold"/>
                                        <p:tgtEl>
                                          <p:spTgt spid="30724">
                                            <p:txEl>
                                              <p:pRg st="0" end="0"/>
                                            </p:txEl>
                                          </p:spTgt>
                                        </p:tgtEl>
                                        <p:attrNameLst>
                                          <p:attrName>style.rotation</p:attrName>
                                        </p:attrNameLst>
                                      </p:cBhvr>
                                      <p:tavLst>
                                        <p:tav tm="0">
                                          <p:val>
                                            <p:fltVal val="90"/>
                                          </p:val>
                                        </p:tav>
                                        <p:tav tm="100000">
                                          <p:val>
                                            <p:fltVal val="0"/>
                                          </p:val>
                                        </p:tav>
                                      </p:tavLst>
                                    </p:anim>
                                    <p:animEffect transition="in" filter="fade">
                                      <p:cBhvr>
                                        <p:cTn id="23" dur="1000"/>
                                        <p:tgtEl>
                                          <p:spTgt spid="3072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p:cNvSpPr>
          <p:nvPr>
            <p:ph type="title"/>
          </p:nvPr>
        </p:nvSpPr>
        <p:spPr/>
        <p:txBody>
          <a:bodyPr/>
          <a:lstStyle/>
          <a:p>
            <a:pPr marL="484632" indent="0" fontAlgn="auto">
              <a:spcAft>
                <a:spcPts val="0"/>
              </a:spcAft>
              <a:defRPr/>
            </a:pPr>
            <a:r>
              <a:rPr lang="en-US" smtClean="0">
                <a:solidFill>
                  <a:schemeClr val="bg1"/>
                </a:solidFill>
              </a:rPr>
              <a:t>Boom</a:t>
            </a:r>
          </a:p>
        </p:txBody>
      </p:sp>
      <p:sp>
        <p:nvSpPr>
          <p:cNvPr id="31748" name="Text Box 4"/>
          <p:cNvSpPr txBox="1">
            <a:spLocks noChangeArrowheads="1"/>
          </p:cNvSpPr>
          <p:nvPr/>
        </p:nvSpPr>
        <p:spPr bwMode="auto">
          <a:xfrm>
            <a:off x="5029200" y="1828800"/>
            <a:ext cx="3962400" cy="265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2800">
                <a:solidFill>
                  <a:schemeClr val="bg1"/>
                </a:solidFill>
              </a:rPr>
              <a:t>The BOOM (Binocular Omni-Orientation Monitor) from Fakespace is a head-coupled stereoscopic display device</a:t>
            </a:r>
            <a:r>
              <a:rPr lang="en-US" sz="2800"/>
              <a:t>.</a:t>
            </a:r>
          </a:p>
        </p:txBody>
      </p:sp>
      <p:pic>
        <p:nvPicPr>
          <p:cNvPr id="31749" name="Picture 5" descr="AndreOnBoom_smal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1752600"/>
            <a:ext cx="3200400" cy="266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cover dir="l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8" presetClass="entr" presetSubtype="0" accel="50000" fill="hold" nodeType="clickEffect">
                                  <p:stCondLst>
                                    <p:cond delay="0"/>
                                  </p:stCondLst>
                                  <p:iterate type="lt">
                                    <p:tmPct val="50000"/>
                                  </p:iterate>
                                  <p:childTnLst>
                                    <p:set>
                                      <p:cBhvr>
                                        <p:cTn id="6" dur="1" fill="hold">
                                          <p:stCondLst>
                                            <p:cond delay="0"/>
                                          </p:stCondLst>
                                        </p:cTn>
                                        <p:tgtEl>
                                          <p:spTgt spid="23554"/>
                                        </p:tgtEl>
                                        <p:attrNameLst>
                                          <p:attrName>style.visibility</p:attrName>
                                        </p:attrNameLst>
                                      </p:cBhvr>
                                      <p:to>
                                        <p:strVal val="visible"/>
                                      </p:to>
                                    </p:set>
                                    <p:set>
                                      <p:cBhvr>
                                        <p:cTn id="7" dur="455" fill="hold">
                                          <p:stCondLst>
                                            <p:cond delay="0"/>
                                          </p:stCondLst>
                                        </p:cTn>
                                        <p:tgtEl>
                                          <p:spTgt spid="23554"/>
                                        </p:tgtEl>
                                        <p:attrNameLst>
                                          <p:attrName>style.rotation</p:attrName>
                                        </p:attrNameLst>
                                      </p:cBhvr>
                                      <p:to>
                                        <p:strVal val="-45.0"/>
                                      </p:to>
                                    </p:set>
                                    <p:anim calcmode="lin" valueType="num">
                                      <p:cBhvr>
                                        <p:cTn id="8" dur="455" fill="hold">
                                          <p:stCondLst>
                                            <p:cond delay="455"/>
                                          </p:stCondLst>
                                        </p:cTn>
                                        <p:tgtEl>
                                          <p:spTgt spid="23554"/>
                                        </p:tgtEl>
                                        <p:attrNameLst>
                                          <p:attrName>style.rotation</p:attrName>
                                        </p:attrNameLst>
                                      </p:cBhvr>
                                      <p:tavLst>
                                        <p:tav tm="0">
                                          <p:val>
                                            <p:fltVal val="-45"/>
                                          </p:val>
                                        </p:tav>
                                        <p:tav tm="69900">
                                          <p:val>
                                            <p:fltVal val="45"/>
                                          </p:val>
                                        </p:tav>
                                        <p:tav tm="100000">
                                          <p:val>
                                            <p:fltVal val="0"/>
                                          </p:val>
                                        </p:tav>
                                      </p:tavLst>
                                    </p:anim>
                                    <p:anim calcmode="lin" valueType="num">
                                      <p:cBhvr>
                                        <p:cTn id="9" dur="455" fill="hold">
                                          <p:stCondLst>
                                            <p:cond delay="0"/>
                                          </p:stCondLst>
                                        </p:cTn>
                                        <p:tgtEl>
                                          <p:spTgt spid="23554"/>
                                        </p:tgtEl>
                                        <p:attrNameLst>
                                          <p:attrName>ppt_y</p:attrName>
                                        </p:attrNameLst>
                                      </p:cBhvr>
                                      <p:tavLst>
                                        <p:tav tm="0">
                                          <p:val>
                                            <p:strVal val="#ppt_y-1"/>
                                          </p:val>
                                        </p:tav>
                                        <p:tav tm="100000">
                                          <p:val>
                                            <p:strVal val="#ppt_y-(0.354*#ppt_w-0.172*#ppt_h)"/>
                                          </p:val>
                                        </p:tav>
                                      </p:tavLst>
                                    </p:anim>
                                    <p:anim calcmode="lin" valueType="num">
                                      <p:cBhvr>
                                        <p:cTn id="10" dur="156" decel="50000" autoRev="1" fill="hold">
                                          <p:stCondLst>
                                            <p:cond delay="455"/>
                                          </p:stCondLst>
                                        </p:cTn>
                                        <p:tgtEl>
                                          <p:spTgt spid="23554"/>
                                        </p:tgtEl>
                                        <p:attrNameLst>
                                          <p:attrName>ppt_y</p:attrName>
                                        </p:attrNameLst>
                                      </p:cBhvr>
                                      <p:tavLst>
                                        <p:tav tm="0">
                                          <p:val>
                                            <p:strVal val="#ppt_y-(0.354*#ppt_w-0.172*#ppt_h)"/>
                                          </p:val>
                                        </p:tav>
                                        <p:tav tm="100000">
                                          <p:val>
                                            <p:strVal val="#ppt_y-(0.354*#ppt_w-0.172*#ppt_h)-#ppt_h/2"/>
                                          </p:val>
                                        </p:tav>
                                      </p:tavLst>
                                    </p:anim>
                                    <p:anim calcmode="lin" valueType="num">
                                      <p:cBhvr>
                                        <p:cTn id="11" dur="136" fill="hold">
                                          <p:stCondLst>
                                            <p:cond delay="864"/>
                                          </p:stCondLst>
                                        </p:cTn>
                                        <p:tgtEl>
                                          <p:spTgt spid="23554"/>
                                        </p:tgtEl>
                                        <p:attrNameLst>
                                          <p:attrName>ppt_y</p:attrName>
                                        </p:attrNameLst>
                                      </p:cBhvr>
                                      <p:tavLst>
                                        <p:tav tm="0">
                                          <p:val>
                                            <p:strVal val="#ppt_y-(0.354*#ppt_w-0.172*#ppt_h)"/>
                                          </p:val>
                                        </p:tav>
                                        <p:tav tm="100000">
                                          <p:val>
                                            <p:strVal val="#ppt_y"/>
                                          </p:val>
                                        </p:tav>
                                      </p:tavLst>
                                    </p:anim>
                                  </p:childTnLst>
                                </p:cTn>
                              </p:par>
                            </p:childTnLst>
                          </p:cTn>
                        </p:par>
                      </p:childTnLst>
                    </p:cTn>
                  </p:par>
                  <p:par>
                    <p:cTn id="12" fill="hold" nodeType="clickPar">
                      <p:stCondLst>
                        <p:cond delay="indefinite"/>
                      </p:stCondLst>
                      <p:childTnLst>
                        <p:par>
                          <p:cTn id="13" fill="hold" nodeType="withGroup">
                            <p:stCondLst>
                              <p:cond delay="0"/>
                            </p:stCondLst>
                            <p:childTnLst>
                              <p:par>
                                <p:cTn id="14" presetID="26" presetClass="entr" presetSubtype="0" fill="hold" nodeType="clickEffect">
                                  <p:stCondLst>
                                    <p:cond delay="0"/>
                                  </p:stCondLst>
                                  <p:childTnLst>
                                    <p:set>
                                      <p:cBhvr>
                                        <p:cTn id="15" dur="1" fill="hold">
                                          <p:stCondLst>
                                            <p:cond delay="0"/>
                                          </p:stCondLst>
                                        </p:cTn>
                                        <p:tgtEl>
                                          <p:spTgt spid="31749"/>
                                        </p:tgtEl>
                                        <p:attrNameLst>
                                          <p:attrName>style.visibility</p:attrName>
                                        </p:attrNameLst>
                                      </p:cBhvr>
                                      <p:to>
                                        <p:strVal val="visible"/>
                                      </p:to>
                                    </p:set>
                                    <p:animEffect transition="in" filter="wipe(down)">
                                      <p:cBhvr>
                                        <p:cTn id="16" dur="580">
                                          <p:stCondLst>
                                            <p:cond delay="0"/>
                                          </p:stCondLst>
                                        </p:cTn>
                                        <p:tgtEl>
                                          <p:spTgt spid="31749"/>
                                        </p:tgtEl>
                                      </p:cBhvr>
                                    </p:animEffect>
                                    <p:anim calcmode="lin" valueType="num">
                                      <p:cBhvr>
                                        <p:cTn id="17" dur="1822" tmFilter="0,0; 0.14,0.36; 0.43,0.73; 0.71,0.91; 1.0,1.0">
                                          <p:stCondLst>
                                            <p:cond delay="0"/>
                                          </p:stCondLst>
                                        </p:cTn>
                                        <p:tgtEl>
                                          <p:spTgt spid="31749"/>
                                        </p:tgtEl>
                                        <p:attrNameLst>
                                          <p:attrName>ppt_x</p:attrName>
                                        </p:attrNameLst>
                                      </p:cBhvr>
                                      <p:tavLst>
                                        <p:tav tm="0">
                                          <p:val>
                                            <p:strVal val="#ppt_x-0.25"/>
                                          </p:val>
                                        </p:tav>
                                        <p:tav tm="100000">
                                          <p:val>
                                            <p:strVal val="#ppt_x"/>
                                          </p:val>
                                        </p:tav>
                                      </p:tavLst>
                                    </p:anim>
                                    <p:anim calcmode="lin" valueType="num">
                                      <p:cBhvr>
                                        <p:cTn id="18" dur="664" tmFilter="0.0,0.0; 0.25,0.07; 0.50,0.2; 0.75,0.467; 1.0,1.0">
                                          <p:stCondLst>
                                            <p:cond delay="0"/>
                                          </p:stCondLst>
                                        </p:cTn>
                                        <p:tgtEl>
                                          <p:spTgt spid="31749"/>
                                        </p:tgtEl>
                                        <p:attrNameLst>
                                          <p:attrName>ppt_y</p:attrName>
                                        </p:attrNameLst>
                                      </p:cBhvr>
                                      <p:tavLst>
                                        <p:tav tm="0" fmla="#ppt_y-sin(pi*$)/3">
                                          <p:val>
                                            <p:fltVal val="0.5"/>
                                          </p:val>
                                        </p:tav>
                                        <p:tav tm="100000">
                                          <p:val>
                                            <p:fltVal val="1"/>
                                          </p:val>
                                        </p:tav>
                                      </p:tavLst>
                                    </p:anim>
                                    <p:anim calcmode="lin" valueType="num">
                                      <p:cBhvr>
                                        <p:cTn id="19" dur="664" tmFilter="0, 0; 0.125,0.2665; 0.25,0.4; 0.375,0.465; 0.5,0.5;  0.625,0.535; 0.75,0.6; 0.875,0.7335; 1,1">
                                          <p:stCondLst>
                                            <p:cond delay="664"/>
                                          </p:stCondLst>
                                        </p:cTn>
                                        <p:tgtEl>
                                          <p:spTgt spid="31749"/>
                                        </p:tgtEl>
                                        <p:attrNameLst>
                                          <p:attrName>ppt_y</p:attrName>
                                        </p:attrNameLst>
                                      </p:cBhvr>
                                      <p:tavLst>
                                        <p:tav tm="0" fmla="#ppt_y-sin(pi*$)/9">
                                          <p:val>
                                            <p:fltVal val="0"/>
                                          </p:val>
                                        </p:tav>
                                        <p:tav tm="100000">
                                          <p:val>
                                            <p:fltVal val="1"/>
                                          </p:val>
                                        </p:tav>
                                      </p:tavLst>
                                    </p:anim>
                                    <p:anim calcmode="lin" valueType="num">
                                      <p:cBhvr>
                                        <p:cTn id="20" dur="332" tmFilter="0, 0; 0.125,0.2665; 0.25,0.4; 0.375,0.465; 0.5,0.5;  0.625,0.535; 0.75,0.6; 0.875,0.7335; 1,1">
                                          <p:stCondLst>
                                            <p:cond delay="1324"/>
                                          </p:stCondLst>
                                        </p:cTn>
                                        <p:tgtEl>
                                          <p:spTgt spid="31749"/>
                                        </p:tgtEl>
                                        <p:attrNameLst>
                                          <p:attrName>ppt_y</p:attrName>
                                        </p:attrNameLst>
                                      </p:cBhvr>
                                      <p:tavLst>
                                        <p:tav tm="0" fmla="#ppt_y-sin(pi*$)/27">
                                          <p:val>
                                            <p:fltVal val="0"/>
                                          </p:val>
                                        </p:tav>
                                        <p:tav tm="100000">
                                          <p:val>
                                            <p:fltVal val="1"/>
                                          </p:val>
                                        </p:tav>
                                      </p:tavLst>
                                    </p:anim>
                                    <p:anim calcmode="lin" valueType="num">
                                      <p:cBhvr>
                                        <p:cTn id="21" dur="164" tmFilter="0, 0; 0.125,0.2665; 0.25,0.4; 0.375,0.465; 0.5,0.5;  0.625,0.535; 0.75,0.6; 0.875,0.7335; 1,1">
                                          <p:stCondLst>
                                            <p:cond delay="1656"/>
                                          </p:stCondLst>
                                        </p:cTn>
                                        <p:tgtEl>
                                          <p:spTgt spid="31749"/>
                                        </p:tgtEl>
                                        <p:attrNameLst>
                                          <p:attrName>ppt_y</p:attrName>
                                        </p:attrNameLst>
                                      </p:cBhvr>
                                      <p:tavLst>
                                        <p:tav tm="0" fmla="#ppt_y-sin(pi*$)/81">
                                          <p:val>
                                            <p:fltVal val="0"/>
                                          </p:val>
                                        </p:tav>
                                        <p:tav tm="100000">
                                          <p:val>
                                            <p:fltVal val="1"/>
                                          </p:val>
                                        </p:tav>
                                      </p:tavLst>
                                    </p:anim>
                                    <p:animScale>
                                      <p:cBhvr>
                                        <p:cTn id="22" dur="26">
                                          <p:stCondLst>
                                            <p:cond delay="650"/>
                                          </p:stCondLst>
                                        </p:cTn>
                                        <p:tgtEl>
                                          <p:spTgt spid="31749"/>
                                        </p:tgtEl>
                                      </p:cBhvr>
                                      <p:to x="100000" y="60000"/>
                                    </p:animScale>
                                    <p:animScale>
                                      <p:cBhvr>
                                        <p:cTn id="23" dur="166" decel="50000">
                                          <p:stCondLst>
                                            <p:cond delay="676"/>
                                          </p:stCondLst>
                                        </p:cTn>
                                        <p:tgtEl>
                                          <p:spTgt spid="31749"/>
                                        </p:tgtEl>
                                      </p:cBhvr>
                                      <p:to x="100000" y="100000"/>
                                    </p:animScale>
                                    <p:animScale>
                                      <p:cBhvr>
                                        <p:cTn id="24" dur="26">
                                          <p:stCondLst>
                                            <p:cond delay="1312"/>
                                          </p:stCondLst>
                                        </p:cTn>
                                        <p:tgtEl>
                                          <p:spTgt spid="31749"/>
                                        </p:tgtEl>
                                      </p:cBhvr>
                                      <p:to x="100000" y="80000"/>
                                    </p:animScale>
                                    <p:animScale>
                                      <p:cBhvr>
                                        <p:cTn id="25" dur="166" decel="50000">
                                          <p:stCondLst>
                                            <p:cond delay="1338"/>
                                          </p:stCondLst>
                                        </p:cTn>
                                        <p:tgtEl>
                                          <p:spTgt spid="31749"/>
                                        </p:tgtEl>
                                      </p:cBhvr>
                                      <p:to x="100000" y="100000"/>
                                    </p:animScale>
                                    <p:animScale>
                                      <p:cBhvr>
                                        <p:cTn id="26" dur="26">
                                          <p:stCondLst>
                                            <p:cond delay="1642"/>
                                          </p:stCondLst>
                                        </p:cTn>
                                        <p:tgtEl>
                                          <p:spTgt spid="31749"/>
                                        </p:tgtEl>
                                      </p:cBhvr>
                                      <p:to x="100000" y="90000"/>
                                    </p:animScale>
                                    <p:animScale>
                                      <p:cBhvr>
                                        <p:cTn id="27" dur="166" decel="50000">
                                          <p:stCondLst>
                                            <p:cond delay="1668"/>
                                          </p:stCondLst>
                                        </p:cTn>
                                        <p:tgtEl>
                                          <p:spTgt spid="31749"/>
                                        </p:tgtEl>
                                      </p:cBhvr>
                                      <p:to x="100000" y="100000"/>
                                    </p:animScale>
                                    <p:animScale>
                                      <p:cBhvr>
                                        <p:cTn id="28" dur="26">
                                          <p:stCondLst>
                                            <p:cond delay="1808"/>
                                          </p:stCondLst>
                                        </p:cTn>
                                        <p:tgtEl>
                                          <p:spTgt spid="31749"/>
                                        </p:tgtEl>
                                      </p:cBhvr>
                                      <p:to x="100000" y="95000"/>
                                    </p:animScale>
                                    <p:animScale>
                                      <p:cBhvr>
                                        <p:cTn id="29" dur="166" decel="50000">
                                          <p:stCondLst>
                                            <p:cond delay="1834"/>
                                          </p:stCondLst>
                                        </p:cTn>
                                        <p:tgtEl>
                                          <p:spTgt spid="31749"/>
                                        </p:tgtEl>
                                      </p:cBhvr>
                                      <p:to x="100000" y="100000"/>
                                    </p:animScale>
                                  </p:childTnLst>
                                </p:cTn>
                              </p:par>
                            </p:childTnLst>
                          </p:cTn>
                        </p:par>
                      </p:childTnLst>
                    </p:cTn>
                  </p:par>
                  <p:par>
                    <p:cTn id="30" fill="hold" nodeType="clickPar">
                      <p:stCondLst>
                        <p:cond delay="indefinite"/>
                      </p:stCondLst>
                      <p:childTnLst>
                        <p:par>
                          <p:cTn id="31" fill="hold" nodeType="withGroup">
                            <p:stCondLst>
                              <p:cond delay="0"/>
                            </p:stCondLst>
                            <p:childTnLst>
                              <p:par>
                                <p:cTn id="32" presetID="49" presetClass="entr" presetSubtype="0" decel="100000" fill="hold" nodeType="clickEffect">
                                  <p:stCondLst>
                                    <p:cond delay="0"/>
                                  </p:stCondLst>
                                  <p:childTnLst>
                                    <p:set>
                                      <p:cBhvr>
                                        <p:cTn id="33" dur="1" fill="hold">
                                          <p:stCondLst>
                                            <p:cond delay="0"/>
                                          </p:stCondLst>
                                        </p:cTn>
                                        <p:tgtEl>
                                          <p:spTgt spid="31748">
                                            <p:txEl>
                                              <p:pRg st="0" end="0"/>
                                            </p:txEl>
                                          </p:spTgt>
                                        </p:tgtEl>
                                        <p:attrNameLst>
                                          <p:attrName>style.visibility</p:attrName>
                                        </p:attrNameLst>
                                      </p:cBhvr>
                                      <p:to>
                                        <p:strVal val="visible"/>
                                      </p:to>
                                    </p:set>
                                    <p:anim calcmode="lin" valueType="num">
                                      <p:cBhvr>
                                        <p:cTn id="34" dur="500" fill="hold"/>
                                        <p:tgtEl>
                                          <p:spTgt spid="31748">
                                            <p:txEl>
                                              <p:pRg st="0" end="0"/>
                                            </p:txEl>
                                          </p:spTgt>
                                        </p:tgtEl>
                                        <p:attrNameLst>
                                          <p:attrName>ppt_w</p:attrName>
                                        </p:attrNameLst>
                                      </p:cBhvr>
                                      <p:tavLst>
                                        <p:tav tm="0">
                                          <p:val>
                                            <p:fltVal val="0"/>
                                          </p:val>
                                        </p:tav>
                                        <p:tav tm="100000">
                                          <p:val>
                                            <p:strVal val="#ppt_w"/>
                                          </p:val>
                                        </p:tav>
                                      </p:tavLst>
                                    </p:anim>
                                    <p:anim calcmode="lin" valueType="num">
                                      <p:cBhvr>
                                        <p:cTn id="35" dur="500" fill="hold"/>
                                        <p:tgtEl>
                                          <p:spTgt spid="31748">
                                            <p:txEl>
                                              <p:pRg st="0" end="0"/>
                                            </p:txEl>
                                          </p:spTgt>
                                        </p:tgtEl>
                                        <p:attrNameLst>
                                          <p:attrName>ppt_h</p:attrName>
                                        </p:attrNameLst>
                                      </p:cBhvr>
                                      <p:tavLst>
                                        <p:tav tm="0">
                                          <p:val>
                                            <p:fltVal val="0"/>
                                          </p:val>
                                        </p:tav>
                                        <p:tav tm="100000">
                                          <p:val>
                                            <p:strVal val="#ppt_h"/>
                                          </p:val>
                                        </p:tav>
                                      </p:tavLst>
                                    </p:anim>
                                    <p:anim calcmode="lin" valueType="num">
                                      <p:cBhvr>
                                        <p:cTn id="36" dur="500" fill="hold"/>
                                        <p:tgtEl>
                                          <p:spTgt spid="31748">
                                            <p:txEl>
                                              <p:pRg st="0" end="0"/>
                                            </p:txEl>
                                          </p:spTgt>
                                        </p:tgtEl>
                                        <p:attrNameLst>
                                          <p:attrName>style.rotation</p:attrName>
                                        </p:attrNameLst>
                                      </p:cBhvr>
                                      <p:tavLst>
                                        <p:tav tm="0">
                                          <p:val>
                                            <p:fltVal val="360"/>
                                          </p:val>
                                        </p:tav>
                                        <p:tav tm="100000">
                                          <p:val>
                                            <p:fltVal val="0"/>
                                          </p:val>
                                        </p:tav>
                                      </p:tavLst>
                                    </p:anim>
                                    <p:animEffect transition="in" filter="fade">
                                      <p:cBhvr>
                                        <p:cTn id="37" dur="500"/>
                                        <p:tgtEl>
                                          <p:spTgt spid="3174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p:cNvSpPr>
          <p:nvPr>
            <p:ph type="title"/>
          </p:nvPr>
        </p:nvSpPr>
        <p:spPr/>
        <p:txBody>
          <a:bodyPr/>
          <a:lstStyle/>
          <a:p>
            <a:pPr marL="484632" indent="0" fontAlgn="auto">
              <a:spcAft>
                <a:spcPts val="0"/>
              </a:spcAft>
              <a:defRPr/>
            </a:pPr>
            <a:r>
              <a:rPr lang="en-US" smtClean="0">
                <a:solidFill>
                  <a:schemeClr val="bg1"/>
                </a:solidFill>
              </a:rPr>
              <a:t>CAVE</a:t>
            </a:r>
          </a:p>
        </p:txBody>
      </p:sp>
      <p:sp>
        <p:nvSpPr>
          <p:cNvPr id="32772" name="Text Box 4"/>
          <p:cNvSpPr txBox="1">
            <a:spLocks noChangeArrowheads="1"/>
          </p:cNvSpPr>
          <p:nvPr/>
        </p:nvSpPr>
        <p:spPr bwMode="auto">
          <a:xfrm>
            <a:off x="4267200" y="1600200"/>
            <a:ext cx="4724400" cy="332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just" eaLnBrk="1" hangingPunct="1">
              <a:spcBef>
                <a:spcPct val="50000"/>
              </a:spcBef>
            </a:pPr>
            <a:r>
              <a:rPr lang="en-US" sz="2800">
                <a:solidFill>
                  <a:schemeClr val="bg1"/>
                </a:solidFill>
              </a:rPr>
              <a:t>The CAVE (Cave Automatic Virtual Environment)</a:t>
            </a:r>
          </a:p>
          <a:p>
            <a:pPr algn="just" eaLnBrk="1" hangingPunct="1">
              <a:spcBef>
                <a:spcPct val="50000"/>
              </a:spcBef>
            </a:pPr>
            <a:r>
              <a:rPr lang="en-US" sz="2800">
                <a:solidFill>
                  <a:schemeClr val="bg1"/>
                </a:solidFill>
              </a:rPr>
              <a:t>provides the illusion of immersion by projecting stereo images on the walls and floor of a room-sized cube. </a:t>
            </a:r>
          </a:p>
        </p:txBody>
      </p:sp>
      <p:pic>
        <p:nvPicPr>
          <p:cNvPr id="32773" name="Picture 5" descr="cave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676400"/>
            <a:ext cx="3352800" cy="320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cover dir="l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8" presetClass="entr" presetSubtype="0" accel="50000" fill="hold" nodeType="clickEffect">
                                  <p:stCondLst>
                                    <p:cond delay="0"/>
                                  </p:stCondLst>
                                  <p:iterate type="lt">
                                    <p:tmPct val="50000"/>
                                  </p:iterate>
                                  <p:childTnLst>
                                    <p:set>
                                      <p:cBhvr>
                                        <p:cTn id="6" dur="1" fill="hold">
                                          <p:stCondLst>
                                            <p:cond delay="0"/>
                                          </p:stCondLst>
                                        </p:cTn>
                                        <p:tgtEl>
                                          <p:spTgt spid="24578"/>
                                        </p:tgtEl>
                                        <p:attrNameLst>
                                          <p:attrName>style.visibility</p:attrName>
                                        </p:attrNameLst>
                                      </p:cBhvr>
                                      <p:to>
                                        <p:strVal val="visible"/>
                                      </p:to>
                                    </p:set>
                                    <p:set>
                                      <p:cBhvr>
                                        <p:cTn id="7" dur="455" fill="hold">
                                          <p:stCondLst>
                                            <p:cond delay="0"/>
                                          </p:stCondLst>
                                        </p:cTn>
                                        <p:tgtEl>
                                          <p:spTgt spid="24578"/>
                                        </p:tgtEl>
                                        <p:attrNameLst>
                                          <p:attrName>style.rotation</p:attrName>
                                        </p:attrNameLst>
                                      </p:cBhvr>
                                      <p:to>
                                        <p:strVal val="-45.0"/>
                                      </p:to>
                                    </p:set>
                                    <p:anim calcmode="lin" valueType="num">
                                      <p:cBhvr>
                                        <p:cTn id="8" dur="455" fill="hold">
                                          <p:stCondLst>
                                            <p:cond delay="455"/>
                                          </p:stCondLst>
                                        </p:cTn>
                                        <p:tgtEl>
                                          <p:spTgt spid="24578"/>
                                        </p:tgtEl>
                                        <p:attrNameLst>
                                          <p:attrName>style.rotation</p:attrName>
                                        </p:attrNameLst>
                                      </p:cBhvr>
                                      <p:tavLst>
                                        <p:tav tm="0">
                                          <p:val>
                                            <p:fltVal val="-45"/>
                                          </p:val>
                                        </p:tav>
                                        <p:tav tm="69900">
                                          <p:val>
                                            <p:fltVal val="45"/>
                                          </p:val>
                                        </p:tav>
                                        <p:tav tm="100000">
                                          <p:val>
                                            <p:fltVal val="0"/>
                                          </p:val>
                                        </p:tav>
                                      </p:tavLst>
                                    </p:anim>
                                    <p:anim calcmode="lin" valueType="num">
                                      <p:cBhvr>
                                        <p:cTn id="9" dur="455" fill="hold">
                                          <p:stCondLst>
                                            <p:cond delay="0"/>
                                          </p:stCondLst>
                                        </p:cTn>
                                        <p:tgtEl>
                                          <p:spTgt spid="24578"/>
                                        </p:tgtEl>
                                        <p:attrNameLst>
                                          <p:attrName>ppt_y</p:attrName>
                                        </p:attrNameLst>
                                      </p:cBhvr>
                                      <p:tavLst>
                                        <p:tav tm="0">
                                          <p:val>
                                            <p:strVal val="#ppt_y-1"/>
                                          </p:val>
                                        </p:tav>
                                        <p:tav tm="100000">
                                          <p:val>
                                            <p:strVal val="#ppt_y-(0.354*#ppt_w-0.172*#ppt_h)"/>
                                          </p:val>
                                        </p:tav>
                                      </p:tavLst>
                                    </p:anim>
                                    <p:anim calcmode="lin" valueType="num">
                                      <p:cBhvr>
                                        <p:cTn id="10" dur="156" decel="50000" autoRev="1" fill="hold">
                                          <p:stCondLst>
                                            <p:cond delay="455"/>
                                          </p:stCondLst>
                                        </p:cTn>
                                        <p:tgtEl>
                                          <p:spTgt spid="24578"/>
                                        </p:tgtEl>
                                        <p:attrNameLst>
                                          <p:attrName>ppt_y</p:attrName>
                                        </p:attrNameLst>
                                      </p:cBhvr>
                                      <p:tavLst>
                                        <p:tav tm="0">
                                          <p:val>
                                            <p:strVal val="#ppt_y-(0.354*#ppt_w-0.172*#ppt_h)"/>
                                          </p:val>
                                        </p:tav>
                                        <p:tav tm="100000">
                                          <p:val>
                                            <p:strVal val="#ppt_y-(0.354*#ppt_w-0.172*#ppt_h)-#ppt_h/2"/>
                                          </p:val>
                                        </p:tav>
                                      </p:tavLst>
                                    </p:anim>
                                    <p:anim calcmode="lin" valueType="num">
                                      <p:cBhvr>
                                        <p:cTn id="11" dur="136" fill="hold">
                                          <p:stCondLst>
                                            <p:cond delay="864"/>
                                          </p:stCondLst>
                                        </p:cTn>
                                        <p:tgtEl>
                                          <p:spTgt spid="24578"/>
                                        </p:tgtEl>
                                        <p:attrNameLst>
                                          <p:attrName>ppt_y</p:attrName>
                                        </p:attrNameLst>
                                      </p:cBhvr>
                                      <p:tavLst>
                                        <p:tav tm="0">
                                          <p:val>
                                            <p:strVal val="#ppt_y-(0.354*#ppt_w-0.172*#ppt_h)"/>
                                          </p:val>
                                        </p:tav>
                                        <p:tav tm="100000">
                                          <p:val>
                                            <p:strVal val="#ppt_y"/>
                                          </p:val>
                                        </p:tav>
                                      </p:tavLst>
                                    </p:anim>
                                  </p:childTnLst>
                                </p:cTn>
                              </p:par>
                            </p:childTnLst>
                          </p:cTn>
                        </p:par>
                      </p:childTnLst>
                    </p:cTn>
                  </p:par>
                  <p:par>
                    <p:cTn id="12" fill="hold" nodeType="clickPar">
                      <p:stCondLst>
                        <p:cond delay="indefinite"/>
                      </p:stCondLst>
                      <p:childTnLst>
                        <p:par>
                          <p:cTn id="13" fill="hold" nodeType="withGroup">
                            <p:stCondLst>
                              <p:cond delay="0"/>
                            </p:stCondLst>
                            <p:childTnLst>
                              <p:par>
                                <p:cTn id="14" presetID="37" presetClass="entr" presetSubtype="0" fill="hold" nodeType="clickEffect">
                                  <p:stCondLst>
                                    <p:cond delay="0"/>
                                  </p:stCondLst>
                                  <p:childTnLst>
                                    <p:set>
                                      <p:cBhvr>
                                        <p:cTn id="15" dur="1" fill="hold">
                                          <p:stCondLst>
                                            <p:cond delay="0"/>
                                          </p:stCondLst>
                                        </p:cTn>
                                        <p:tgtEl>
                                          <p:spTgt spid="32773"/>
                                        </p:tgtEl>
                                        <p:attrNameLst>
                                          <p:attrName>style.visibility</p:attrName>
                                        </p:attrNameLst>
                                      </p:cBhvr>
                                      <p:to>
                                        <p:strVal val="visible"/>
                                      </p:to>
                                    </p:set>
                                    <p:animEffect transition="in" filter="fade">
                                      <p:cBhvr>
                                        <p:cTn id="16" dur="1000"/>
                                        <p:tgtEl>
                                          <p:spTgt spid="32773"/>
                                        </p:tgtEl>
                                      </p:cBhvr>
                                    </p:animEffect>
                                    <p:anim calcmode="lin" valueType="num">
                                      <p:cBhvr>
                                        <p:cTn id="17" dur="1000" fill="hold"/>
                                        <p:tgtEl>
                                          <p:spTgt spid="32773"/>
                                        </p:tgtEl>
                                        <p:attrNameLst>
                                          <p:attrName>ppt_x</p:attrName>
                                        </p:attrNameLst>
                                      </p:cBhvr>
                                      <p:tavLst>
                                        <p:tav tm="0">
                                          <p:val>
                                            <p:strVal val="#ppt_x"/>
                                          </p:val>
                                        </p:tav>
                                        <p:tav tm="100000">
                                          <p:val>
                                            <p:strVal val="#ppt_x"/>
                                          </p:val>
                                        </p:tav>
                                      </p:tavLst>
                                    </p:anim>
                                    <p:anim calcmode="lin" valueType="num">
                                      <p:cBhvr>
                                        <p:cTn id="18" dur="900" decel="100000" fill="hold"/>
                                        <p:tgtEl>
                                          <p:spTgt spid="32773"/>
                                        </p:tgtEl>
                                        <p:attrNameLst>
                                          <p:attrName>ppt_y</p:attrName>
                                        </p:attrNameLst>
                                      </p:cBhvr>
                                      <p:tavLst>
                                        <p:tav tm="0">
                                          <p:val>
                                            <p:strVal val="#ppt_y+1"/>
                                          </p:val>
                                        </p:tav>
                                        <p:tav tm="100000">
                                          <p:val>
                                            <p:strVal val="#ppt_y-.03"/>
                                          </p:val>
                                        </p:tav>
                                      </p:tavLst>
                                    </p:anim>
                                    <p:anim calcmode="lin" valueType="num">
                                      <p:cBhvr>
                                        <p:cTn id="19" dur="100" accel="100000" fill="hold">
                                          <p:stCondLst>
                                            <p:cond delay="900"/>
                                          </p:stCondLst>
                                        </p:cTn>
                                        <p:tgtEl>
                                          <p:spTgt spid="32773"/>
                                        </p:tgtEl>
                                        <p:attrNameLst>
                                          <p:attrName>ppt_y</p:attrName>
                                        </p:attrNameLst>
                                      </p:cBhvr>
                                      <p:tavLst>
                                        <p:tav tm="0">
                                          <p:val>
                                            <p:strVal val="#ppt_y-.03"/>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34" presetClass="entr" presetSubtype="0" fill="hold" nodeType="clickEffect">
                                  <p:stCondLst>
                                    <p:cond delay="0"/>
                                  </p:stCondLst>
                                  <p:childTnLst>
                                    <p:set>
                                      <p:cBhvr>
                                        <p:cTn id="23" dur="1" fill="hold">
                                          <p:stCondLst>
                                            <p:cond delay="0"/>
                                          </p:stCondLst>
                                        </p:cTn>
                                        <p:tgtEl>
                                          <p:spTgt spid="32772">
                                            <p:txEl>
                                              <p:pRg st="0" end="0"/>
                                            </p:txEl>
                                          </p:spTgt>
                                        </p:tgtEl>
                                        <p:attrNameLst>
                                          <p:attrName>style.visibility</p:attrName>
                                        </p:attrNameLst>
                                      </p:cBhvr>
                                      <p:to>
                                        <p:strVal val="visible"/>
                                      </p:to>
                                    </p:set>
                                    <p:anim from="(-#ppt_w/2)" to="(#ppt_x)" calcmode="lin" valueType="num">
                                      <p:cBhvr>
                                        <p:cTn id="24" dur="600" fill="hold">
                                          <p:stCondLst>
                                            <p:cond delay="0"/>
                                          </p:stCondLst>
                                        </p:cTn>
                                        <p:tgtEl>
                                          <p:spTgt spid="32772">
                                            <p:txEl>
                                              <p:pRg st="0" end="0"/>
                                            </p:txEl>
                                          </p:spTgt>
                                        </p:tgtEl>
                                        <p:attrNameLst>
                                          <p:attrName>ppt_x</p:attrName>
                                        </p:attrNameLst>
                                      </p:cBhvr>
                                    </p:anim>
                                    <p:anim from="0" to="-1.0" calcmode="lin" valueType="num">
                                      <p:cBhvr>
                                        <p:cTn id="25" dur="200" decel="50000" autoRev="1" fill="hold">
                                          <p:stCondLst>
                                            <p:cond delay="600"/>
                                          </p:stCondLst>
                                        </p:cTn>
                                        <p:tgtEl>
                                          <p:spTgt spid="32772">
                                            <p:txEl>
                                              <p:pRg st="0" end="0"/>
                                            </p:txEl>
                                          </p:spTgt>
                                        </p:tgtEl>
                                        <p:attrNameLst>
                                          <p:attrName>xshear</p:attrName>
                                        </p:attrNameLst>
                                      </p:cBhvr>
                                    </p:anim>
                                    <p:animScale>
                                      <p:cBhvr>
                                        <p:cTn id="26" dur="200" decel="100000" autoRev="1" fill="hold">
                                          <p:stCondLst>
                                            <p:cond delay="600"/>
                                          </p:stCondLst>
                                        </p:cTn>
                                        <p:tgtEl>
                                          <p:spTgt spid="32772">
                                            <p:txEl>
                                              <p:pRg st="0" end="0"/>
                                            </p:txEl>
                                          </p:spTgt>
                                        </p:tgtEl>
                                      </p:cBhvr>
                                      <p:from x="100000" y="100000"/>
                                      <p:to x="80000" y="100000"/>
                                    </p:animScale>
                                    <p:anim by="(#ppt_h/3+#ppt_w*0.1)" calcmode="lin" valueType="num">
                                      <p:cBhvr additive="sum">
                                        <p:cTn id="27" dur="200" decel="100000" autoRev="1" fill="hold">
                                          <p:stCondLst>
                                            <p:cond delay="600"/>
                                          </p:stCondLst>
                                        </p:cTn>
                                        <p:tgtEl>
                                          <p:spTgt spid="32772">
                                            <p:txEl>
                                              <p:pRg st="0" end="0"/>
                                            </p:txEl>
                                          </p:spTgt>
                                        </p:tgtEl>
                                        <p:attrNameLst>
                                          <p:attrName>ppt_x</p:attrName>
                                        </p:attrNameLst>
                                      </p:cBhvr>
                                    </p:anim>
                                  </p:childTnLst>
                                </p:cTn>
                              </p:par>
                            </p:childTnLst>
                          </p:cTn>
                        </p:par>
                      </p:childTnLst>
                    </p:cTn>
                  </p:par>
                  <p:par>
                    <p:cTn id="28" fill="hold" nodeType="clickPar">
                      <p:stCondLst>
                        <p:cond delay="indefinite"/>
                      </p:stCondLst>
                      <p:childTnLst>
                        <p:par>
                          <p:cTn id="29" fill="hold" nodeType="withGroup">
                            <p:stCondLst>
                              <p:cond delay="0"/>
                            </p:stCondLst>
                            <p:childTnLst>
                              <p:par>
                                <p:cTn id="30" presetID="34" presetClass="entr" presetSubtype="0" fill="hold" nodeType="clickEffect">
                                  <p:stCondLst>
                                    <p:cond delay="0"/>
                                  </p:stCondLst>
                                  <p:childTnLst>
                                    <p:set>
                                      <p:cBhvr>
                                        <p:cTn id="31" dur="1" fill="hold">
                                          <p:stCondLst>
                                            <p:cond delay="0"/>
                                          </p:stCondLst>
                                        </p:cTn>
                                        <p:tgtEl>
                                          <p:spTgt spid="32772">
                                            <p:txEl>
                                              <p:pRg st="1" end="1"/>
                                            </p:txEl>
                                          </p:spTgt>
                                        </p:tgtEl>
                                        <p:attrNameLst>
                                          <p:attrName>style.visibility</p:attrName>
                                        </p:attrNameLst>
                                      </p:cBhvr>
                                      <p:to>
                                        <p:strVal val="visible"/>
                                      </p:to>
                                    </p:set>
                                    <p:anim from="(-#ppt_w/2)" to="(#ppt_x)" calcmode="lin" valueType="num">
                                      <p:cBhvr>
                                        <p:cTn id="32" dur="600" fill="hold">
                                          <p:stCondLst>
                                            <p:cond delay="0"/>
                                          </p:stCondLst>
                                        </p:cTn>
                                        <p:tgtEl>
                                          <p:spTgt spid="32772">
                                            <p:txEl>
                                              <p:pRg st="1" end="1"/>
                                            </p:txEl>
                                          </p:spTgt>
                                        </p:tgtEl>
                                        <p:attrNameLst>
                                          <p:attrName>ppt_x</p:attrName>
                                        </p:attrNameLst>
                                      </p:cBhvr>
                                    </p:anim>
                                    <p:anim from="0" to="-1.0" calcmode="lin" valueType="num">
                                      <p:cBhvr>
                                        <p:cTn id="33" dur="200" decel="50000" autoRev="1" fill="hold">
                                          <p:stCondLst>
                                            <p:cond delay="600"/>
                                          </p:stCondLst>
                                        </p:cTn>
                                        <p:tgtEl>
                                          <p:spTgt spid="32772">
                                            <p:txEl>
                                              <p:pRg st="1" end="1"/>
                                            </p:txEl>
                                          </p:spTgt>
                                        </p:tgtEl>
                                        <p:attrNameLst>
                                          <p:attrName>xshear</p:attrName>
                                        </p:attrNameLst>
                                      </p:cBhvr>
                                    </p:anim>
                                    <p:animScale>
                                      <p:cBhvr>
                                        <p:cTn id="34" dur="200" decel="100000" autoRev="1" fill="hold">
                                          <p:stCondLst>
                                            <p:cond delay="600"/>
                                          </p:stCondLst>
                                        </p:cTn>
                                        <p:tgtEl>
                                          <p:spTgt spid="32772">
                                            <p:txEl>
                                              <p:pRg st="1" end="1"/>
                                            </p:txEl>
                                          </p:spTgt>
                                        </p:tgtEl>
                                      </p:cBhvr>
                                      <p:from x="100000" y="100000"/>
                                      <p:to x="80000" y="100000"/>
                                    </p:animScale>
                                    <p:anim by="(#ppt_h/3+#ppt_w*0.1)" calcmode="lin" valueType="num">
                                      <p:cBhvr additive="sum">
                                        <p:cTn id="35" dur="200" decel="100000" autoRev="1" fill="hold">
                                          <p:stCondLst>
                                            <p:cond delay="600"/>
                                          </p:stCondLst>
                                        </p:cTn>
                                        <p:tgtEl>
                                          <p:spTgt spid="32772">
                                            <p:txEl>
                                              <p:pRg st="1" end="1"/>
                                            </p:txEl>
                                          </p:spTgt>
                                        </p:tgtEl>
                                        <p:attrNameLst>
                                          <p:attrName>ppt_x</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p:cNvSpPr>
          <p:nvPr>
            <p:ph type="title"/>
          </p:nvPr>
        </p:nvSpPr>
        <p:spPr/>
        <p:txBody>
          <a:bodyPr/>
          <a:lstStyle/>
          <a:p>
            <a:pPr marL="484632" indent="0" fontAlgn="auto">
              <a:spcAft>
                <a:spcPts val="0"/>
              </a:spcAft>
              <a:defRPr/>
            </a:pPr>
            <a:r>
              <a:rPr lang="en-US" smtClean="0">
                <a:solidFill>
                  <a:schemeClr val="bg1"/>
                </a:solidFill>
              </a:rPr>
              <a:t>Data Suit</a:t>
            </a:r>
          </a:p>
        </p:txBody>
      </p:sp>
      <p:sp>
        <p:nvSpPr>
          <p:cNvPr id="33796" name="Text Box 4"/>
          <p:cNvSpPr txBox="1">
            <a:spLocks noChangeArrowheads="1"/>
          </p:cNvSpPr>
          <p:nvPr/>
        </p:nvSpPr>
        <p:spPr bwMode="auto">
          <a:xfrm>
            <a:off x="5562600" y="2209800"/>
            <a:ext cx="3200400" cy="2528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3200">
                <a:solidFill>
                  <a:schemeClr val="bg1"/>
                </a:solidFill>
              </a:rPr>
              <a:t>A full-body outfit with sensors for measuring the movement of arms and  legs</a:t>
            </a:r>
            <a:r>
              <a:rPr lang="en-US" sz="3200"/>
              <a:t>. </a:t>
            </a:r>
          </a:p>
        </p:txBody>
      </p:sp>
      <p:pic>
        <p:nvPicPr>
          <p:cNvPr id="33797" name="Picture 5" descr="VPL_DataSuit_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295400"/>
            <a:ext cx="4057650"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cover dir="l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8" presetClass="entr" presetSubtype="0" accel="50000" fill="hold" nodeType="clickEffect">
                                  <p:stCondLst>
                                    <p:cond delay="0"/>
                                  </p:stCondLst>
                                  <p:iterate type="lt">
                                    <p:tmPct val="50000"/>
                                  </p:iterate>
                                  <p:childTnLst>
                                    <p:set>
                                      <p:cBhvr>
                                        <p:cTn id="6" dur="1" fill="hold">
                                          <p:stCondLst>
                                            <p:cond delay="0"/>
                                          </p:stCondLst>
                                        </p:cTn>
                                        <p:tgtEl>
                                          <p:spTgt spid="25602"/>
                                        </p:tgtEl>
                                        <p:attrNameLst>
                                          <p:attrName>style.visibility</p:attrName>
                                        </p:attrNameLst>
                                      </p:cBhvr>
                                      <p:to>
                                        <p:strVal val="visible"/>
                                      </p:to>
                                    </p:set>
                                    <p:set>
                                      <p:cBhvr>
                                        <p:cTn id="7" dur="455" fill="hold">
                                          <p:stCondLst>
                                            <p:cond delay="0"/>
                                          </p:stCondLst>
                                        </p:cTn>
                                        <p:tgtEl>
                                          <p:spTgt spid="25602"/>
                                        </p:tgtEl>
                                        <p:attrNameLst>
                                          <p:attrName>style.rotation</p:attrName>
                                        </p:attrNameLst>
                                      </p:cBhvr>
                                      <p:to>
                                        <p:strVal val="-45.0"/>
                                      </p:to>
                                    </p:set>
                                    <p:anim calcmode="lin" valueType="num">
                                      <p:cBhvr>
                                        <p:cTn id="8" dur="455" fill="hold">
                                          <p:stCondLst>
                                            <p:cond delay="455"/>
                                          </p:stCondLst>
                                        </p:cTn>
                                        <p:tgtEl>
                                          <p:spTgt spid="25602"/>
                                        </p:tgtEl>
                                        <p:attrNameLst>
                                          <p:attrName>style.rotation</p:attrName>
                                        </p:attrNameLst>
                                      </p:cBhvr>
                                      <p:tavLst>
                                        <p:tav tm="0">
                                          <p:val>
                                            <p:fltVal val="-45"/>
                                          </p:val>
                                        </p:tav>
                                        <p:tav tm="69900">
                                          <p:val>
                                            <p:fltVal val="45"/>
                                          </p:val>
                                        </p:tav>
                                        <p:tav tm="100000">
                                          <p:val>
                                            <p:fltVal val="0"/>
                                          </p:val>
                                        </p:tav>
                                      </p:tavLst>
                                    </p:anim>
                                    <p:anim calcmode="lin" valueType="num">
                                      <p:cBhvr>
                                        <p:cTn id="9" dur="455" fill="hold">
                                          <p:stCondLst>
                                            <p:cond delay="0"/>
                                          </p:stCondLst>
                                        </p:cTn>
                                        <p:tgtEl>
                                          <p:spTgt spid="25602"/>
                                        </p:tgtEl>
                                        <p:attrNameLst>
                                          <p:attrName>ppt_y</p:attrName>
                                        </p:attrNameLst>
                                      </p:cBhvr>
                                      <p:tavLst>
                                        <p:tav tm="0">
                                          <p:val>
                                            <p:strVal val="#ppt_y-1"/>
                                          </p:val>
                                        </p:tav>
                                        <p:tav tm="100000">
                                          <p:val>
                                            <p:strVal val="#ppt_y-(0.354*#ppt_w-0.172*#ppt_h)"/>
                                          </p:val>
                                        </p:tav>
                                      </p:tavLst>
                                    </p:anim>
                                    <p:anim calcmode="lin" valueType="num">
                                      <p:cBhvr>
                                        <p:cTn id="10" dur="156" decel="50000" autoRev="1" fill="hold">
                                          <p:stCondLst>
                                            <p:cond delay="455"/>
                                          </p:stCondLst>
                                        </p:cTn>
                                        <p:tgtEl>
                                          <p:spTgt spid="25602"/>
                                        </p:tgtEl>
                                        <p:attrNameLst>
                                          <p:attrName>ppt_y</p:attrName>
                                        </p:attrNameLst>
                                      </p:cBhvr>
                                      <p:tavLst>
                                        <p:tav tm="0">
                                          <p:val>
                                            <p:strVal val="#ppt_y-(0.354*#ppt_w-0.172*#ppt_h)"/>
                                          </p:val>
                                        </p:tav>
                                        <p:tav tm="100000">
                                          <p:val>
                                            <p:strVal val="#ppt_y-(0.354*#ppt_w-0.172*#ppt_h)-#ppt_h/2"/>
                                          </p:val>
                                        </p:tav>
                                      </p:tavLst>
                                    </p:anim>
                                    <p:anim calcmode="lin" valueType="num">
                                      <p:cBhvr>
                                        <p:cTn id="11" dur="136" fill="hold">
                                          <p:stCondLst>
                                            <p:cond delay="864"/>
                                          </p:stCondLst>
                                        </p:cTn>
                                        <p:tgtEl>
                                          <p:spTgt spid="25602"/>
                                        </p:tgtEl>
                                        <p:attrNameLst>
                                          <p:attrName>ppt_y</p:attrName>
                                        </p:attrNameLst>
                                      </p:cBhvr>
                                      <p:tavLst>
                                        <p:tav tm="0">
                                          <p:val>
                                            <p:strVal val="#ppt_y-(0.354*#ppt_w-0.172*#ppt_h)"/>
                                          </p:val>
                                        </p:tav>
                                        <p:tav tm="100000">
                                          <p:val>
                                            <p:strVal val="#ppt_y"/>
                                          </p:val>
                                        </p:tav>
                                      </p:tavLst>
                                    </p:anim>
                                  </p:childTnLst>
                                </p:cTn>
                              </p:par>
                            </p:childTnLst>
                          </p:cTn>
                        </p:par>
                      </p:childTnLst>
                    </p:cTn>
                  </p:par>
                  <p:par>
                    <p:cTn id="12" fill="hold" nodeType="clickPar">
                      <p:stCondLst>
                        <p:cond delay="indefinite"/>
                      </p:stCondLst>
                      <p:childTnLst>
                        <p:par>
                          <p:cTn id="13" fill="hold" nodeType="withGroup">
                            <p:stCondLst>
                              <p:cond delay="0"/>
                            </p:stCondLst>
                            <p:childTnLst>
                              <p:par>
                                <p:cTn id="14" presetID="19" presetClass="entr" presetSubtype="10" fill="hold" nodeType="clickEffect">
                                  <p:stCondLst>
                                    <p:cond delay="0"/>
                                  </p:stCondLst>
                                  <p:childTnLst>
                                    <p:set>
                                      <p:cBhvr>
                                        <p:cTn id="15" dur="1" fill="hold">
                                          <p:stCondLst>
                                            <p:cond delay="0"/>
                                          </p:stCondLst>
                                        </p:cTn>
                                        <p:tgtEl>
                                          <p:spTgt spid="33797"/>
                                        </p:tgtEl>
                                        <p:attrNameLst>
                                          <p:attrName>style.visibility</p:attrName>
                                        </p:attrNameLst>
                                      </p:cBhvr>
                                      <p:to>
                                        <p:strVal val="visible"/>
                                      </p:to>
                                    </p:set>
                                    <p:anim calcmode="lin" valueType="num">
                                      <p:cBhvr>
                                        <p:cTn id="16" dur="5000" fill="hold"/>
                                        <p:tgtEl>
                                          <p:spTgt spid="33797"/>
                                        </p:tgtEl>
                                        <p:attrNameLst>
                                          <p:attrName>ppt_w</p:attrName>
                                        </p:attrNameLst>
                                      </p:cBhvr>
                                      <p:tavLst>
                                        <p:tav tm="0" fmla="#ppt_w*sin(2.5*pi*$)">
                                          <p:val>
                                            <p:fltVal val="0"/>
                                          </p:val>
                                        </p:tav>
                                        <p:tav tm="100000">
                                          <p:val>
                                            <p:fltVal val="1"/>
                                          </p:val>
                                        </p:tav>
                                      </p:tavLst>
                                    </p:anim>
                                    <p:anim calcmode="lin" valueType="num">
                                      <p:cBhvr>
                                        <p:cTn id="17" dur="5000" fill="hold"/>
                                        <p:tgtEl>
                                          <p:spTgt spid="33797"/>
                                        </p:tgtEl>
                                        <p:attrNameLst>
                                          <p:attrName>ppt_h</p:attrName>
                                        </p:attrNameLst>
                                      </p:cBhvr>
                                      <p:tavLst>
                                        <p:tav tm="0">
                                          <p:val>
                                            <p:strVal val="#ppt_h"/>
                                          </p:val>
                                        </p:tav>
                                        <p:tav tm="100000">
                                          <p:val>
                                            <p:strVal val="#ppt_h"/>
                                          </p:val>
                                        </p:tav>
                                      </p:tavLst>
                                    </p:anim>
                                  </p:childTnLst>
                                </p:cTn>
                              </p:par>
                            </p:childTnLst>
                          </p:cTn>
                        </p:par>
                      </p:childTnLst>
                    </p:cTn>
                  </p:par>
                  <p:par>
                    <p:cTn id="18" fill="hold" nodeType="clickPar">
                      <p:stCondLst>
                        <p:cond delay="indefinite"/>
                      </p:stCondLst>
                      <p:childTnLst>
                        <p:par>
                          <p:cTn id="19" fill="hold" nodeType="withGroup">
                            <p:stCondLst>
                              <p:cond delay="0"/>
                            </p:stCondLst>
                            <p:childTnLst>
                              <p:par>
                                <p:cTn id="20" presetID="14" presetClass="entr" presetSubtype="10" fill="hold" nodeType="clickEffect">
                                  <p:stCondLst>
                                    <p:cond delay="0"/>
                                  </p:stCondLst>
                                  <p:childTnLst>
                                    <p:set>
                                      <p:cBhvr>
                                        <p:cTn id="21" dur="1" fill="hold">
                                          <p:stCondLst>
                                            <p:cond delay="0"/>
                                          </p:stCondLst>
                                        </p:cTn>
                                        <p:tgtEl>
                                          <p:spTgt spid="33796">
                                            <p:txEl>
                                              <p:pRg st="0" end="0"/>
                                            </p:txEl>
                                          </p:spTgt>
                                        </p:tgtEl>
                                        <p:attrNameLst>
                                          <p:attrName>style.visibility</p:attrName>
                                        </p:attrNameLst>
                                      </p:cBhvr>
                                      <p:to>
                                        <p:strVal val="visible"/>
                                      </p:to>
                                    </p:set>
                                    <p:animEffect transition="in" filter="randombar(horizontal)">
                                      <p:cBhvr>
                                        <p:cTn id="22" dur="500"/>
                                        <p:tgtEl>
                                          <p:spTgt spid="3379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p:cNvSpPr>
          <p:nvPr>
            <p:ph type="title"/>
          </p:nvPr>
        </p:nvSpPr>
        <p:spPr/>
        <p:txBody>
          <a:bodyPr/>
          <a:lstStyle/>
          <a:p>
            <a:pPr marL="484632" indent="0" fontAlgn="auto">
              <a:spcAft>
                <a:spcPts val="0"/>
              </a:spcAft>
              <a:defRPr/>
            </a:pPr>
            <a:r>
              <a:rPr lang="en-US" smtClean="0">
                <a:solidFill>
                  <a:schemeClr val="bg1"/>
                </a:solidFill>
              </a:rPr>
              <a:t>Omni directional Treadmills</a:t>
            </a:r>
          </a:p>
        </p:txBody>
      </p:sp>
      <p:sp>
        <p:nvSpPr>
          <p:cNvPr id="34820" name="Text Box 4"/>
          <p:cNvSpPr txBox="1">
            <a:spLocks noChangeArrowheads="1"/>
          </p:cNvSpPr>
          <p:nvPr/>
        </p:nvSpPr>
        <p:spPr bwMode="auto">
          <a:xfrm>
            <a:off x="4953000" y="1752600"/>
            <a:ext cx="3657600" cy="3478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2800">
                <a:solidFill>
                  <a:schemeClr val="bg1"/>
                </a:solidFill>
              </a:rPr>
              <a:t>An </a:t>
            </a:r>
            <a:r>
              <a:rPr lang="en-US" sz="2800" b="1">
                <a:solidFill>
                  <a:schemeClr val="bg1"/>
                </a:solidFill>
              </a:rPr>
              <a:t>omnidirectional treadmill</a:t>
            </a:r>
            <a:r>
              <a:rPr lang="en-US" sz="3200">
                <a:solidFill>
                  <a:schemeClr val="bg1"/>
                </a:solidFill>
              </a:rPr>
              <a:t>, or ODT, is a device that allows a person to perform locomotive motion in any direction. </a:t>
            </a:r>
          </a:p>
        </p:txBody>
      </p:sp>
      <p:pic>
        <p:nvPicPr>
          <p:cNvPr id="34821" name="Picture 5" descr="300px-ARL_ODT">
            <a:hlinkClick r:id="rId2" tooltip="US Army Research Lab's ODT with CAVE Graphics"/>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1905000"/>
            <a:ext cx="3276600" cy="289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cover dir="l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8" presetClass="entr" presetSubtype="0" accel="50000" fill="hold" nodeType="clickEffect">
                                  <p:stCondLst>
                                    <p:cond delay="0"/>
                                  </p:stCondLst>
                                  <p:iterate type="lt">
                                    <p:tmPct val="50000"/>
                                  </p:iterate>
                                  <p:childTnLst>
                                    <p:set>
                                      <p:cBhvr>
                                        <p:cTn id="6" dur="1" fill="hold">
                                          <p:stCondLst>
                                            <p:cond delay="0"/>
                                          </p:stCondLst>
                                        </p:cTn>
                                        <p:tgtEl>
                                          <p:spTgt spid="26626"/>
                                        </p:tgtEl>
                                        <p:attrNameLst>
                                          <p:attrName>style.visibility</p:attrName>
                                        </p:attrNameLst>
                                      </p:cBhvr>
                                      <p:to>
                                        <p:strVal val="visible"/>
                                      </p:to>
                                    </p:set>
                                    <p:set>
                                      <p:cBhvr>
                                        <p:cTn id="7" dur="455" fill="hold">
                                          <p:stCondLst>
                                            <p:cond delay="0"/>
                                          </p:stCondLst>
                                        </p:cTn>
                                        <p:tgtEl>
                                          <p:spTgt spid="26626"/>
                                        </p:tgtEl>
                                        <p:attrNameLst>
                                          <p:attrName>style.rotation</p:attrName>
                                        </p:attrNameLst>
                                      </p:cBhvr>
                                      <p:to>
                                        <p:strVal val="-45.0"/>
                                      </p:to>
                                    </p:set>
                                    <p:anim calcmode="lin" valueType="num">
                                      <p:cBhvr>
                                        <p:cTn id="8" dur="455" fill="hold">
                                          <p:stCondLst>
                                            <p:cond delay="455"/>
                                          </p:stCondLst>
                                        </p:cTn>
                                        <p:tgtEl>
                                          <p:spTgt spid="26626"/>
                                        </p:tgtEl>
                                        <p:attrNameLst>
                                          <p:attrName>style.rotation</p:attrName>
                                        </p:attrNameLst>
                                      </p:cBhvr>
                                      <p:tavLst>
                                        <p:tav tm="0">
                                          <p:val>
                                            <p:fltVal val="-45"/>
                                          </p:val>
                                        </p:tav>
                                        <p:tav tm="69900">
                                          <p:val>
                                            <p:fltVal val="45"/>
                                          </p:val>
                                        </p:tav>
                                        <p:tav tm="100000">
                                          <p:val>
                                            <p:fltVal val="0"/>
                                          </p:val>
                                        </p:tav>
                                      </p:tavLst>
                                    </p:anim>
                                    <p:anim calcmode="lin" valueType="num">
                                      <p:cBhvr>
                                        <p:cTn id="9" dur="455" fill="hold">
                                          <p:stCondLst>
                                            <p:cond delay="0"/>
                                          </p:stCondLst>
                                        </p:cTn>
                                        <p:tgtEl>
                                          <p:spTgt spid="26626"/>
                                        </p:tgtEl>
                                        <p:attrNameLst>
                                          <p:attrName>ppt_y</p:attrName>
                                        </p:attrNameLst>
                                      </p:cBhvr>
                                      <p:tavLst>
                                        <p:tav tm="0">
                                          <p:val>
                                            <p:strVal val="#ppt_y-1"/>
                                          </p:val>
                                        </p:tav>
                                        <p:tav tm="100000">
                                          <p:val>
                                            <p:strVal val="#ppt_y-(0.354*#ppt_w-0.172*#ppt_h)"/>
                                          </p:val>
                                        </p:tav>
                                      </p:tavLst>
                                    </p:anim>
                                    <p:anim calcmode="lin" valueType="num">
                                      <p:cBhvr>
                                        <p:cTn id="10" dur="156" decel="50000" autoRev="1" fill="hold">
                                          <p:stCondLst>
                                            <p:cond delay="455"/>
                                          </p:stCondLst>
                                        </p:cTn>
                                        <p:tgtEl>
                                          <p:spTgt spid="26626"/>
                                        </p:tgtEl>
                                        <p:attrNameLst>
                                          <p:attrName>ppt_y</p:attrName>
                                        </p:attrNameLst>
                                      </p:cBhvr>
                                      <p:tavLst>
                                        <p:tav tm="0">
                                          <p:val>
                                            <p:strVal val="#ppt_y-(0.354*#ppt_w-0.172*#ppt_h)"/>
                                          </p:val>
                                        </p:tav>
                                        <p:tav tm="100000">
                                          <p:val>
                                            <p:strVal val="#ppt_y-(0.354*#ppt_w-0.172*#ppt_h)-#ppt_h/2"/>
                                          </p:val>
                                        </p:tav>
                                      </p:tavLst>
                                    </p:anim>
                                    <p:anim calcmode="lin" valueType="num">
                                      <p:cBhvr>
                                        <p:cTn id="11" dur="136" fill="hold">
                                          <p:stCondLst>
                                            <p:cond delay="864"/>
                                          </p:stCondLst>
                                        </p:cTn>
                                        <p:tgtEl>
                                          <p:spTgt spid="26626"/>
                                        </p:tgtEl>
                                        <p:attrNameLst>
                                          <p:attrName>ppt_y</p:attrName>
                                        </p:attrNameLst>
                                      </p:cBhvr>
                                      <p:tavLst>
                                        <p:tav tm="0">
                                          <p:val>
                                            <p:strVal val="#ppt_y-(0.354*#ppt_w-0.172*#ppt_h)"/>
                                          </p:val>
                                        </p:tav>
                                        <p:tav tm="100000">
                                          <p:val>
                                            <p:strVal val="#ppt_y"/>
                                          </p:val>
                                        </p:tav>
                                      </p:tavLst>
                                    </p:anim>
                                  </p:childTnLst>
                                </p:cTn>
                              </p:par>
                            </p:childTnLst>
                          </p:cTn>
                        </p:par>
                      </p:childTnLst>
                    </p:cTn>
                  </p:par>
                  <p:par>
                    <p:cTn id="12" fill="hold" nodeType="clickPar">
                      <p:stCondLst>
                        <p:cond delay="indefinite"/>
                      </p:stCondLst>
                      <p:childTnLst>
                        <p:par>
                          <p:cTn id="13" fill="hold" nodeType="withGroup">
                            <p:stCondLst>
                              <p:cond delay="0"/>
                            </p:stCondLst>
                            <p:childTnLst>
                              <p:par>
                                <p:cTn id="14" presetID="29" presetClass="entr" presetSubtype="0" fill="hold" nodeType="clickEffect">
                                  <p:stCondLst>
                                    <p:cond delay="0"/>
                                  </p:stCondLst>
                                  <p:childTnLst>
                                    <p:set>
                                      <p:cBhvr>
                                        <p:cTn id="15" dur="1" fill="hold">
                                          <p:stCondLst>
                                            <p:cond delay="0"/>
                                          </p:stCondLst>
                                        </p:cTn>
                                        <p:tgtEl>
                                          <p:spTgt spid="34821"/>
                                        </p:tgtEl>
                                        <p:attrNameLst>
                                          <p:attrName>style.visibility</p:attrName>
                                        </p:attrNameLst>
                                      </p:cBhvr>
                                      <p:to>
                                        <p:strVal val="visible"/>
                                      </p:to>
                                    </p:set>
                                    <p:anim calcmode="lin" valueType="num">
                                      <p:cBhvr>
                                        <p:cTn id="16" dur="1000" fill="hold"/>
                                        <p:tgtEl>
                                          <p:spTgt spid="34821"/>
                                        </p:tgtEl>
                                        <p:attrNameLst>
                                          <p:attrName>ppt_x</p:attrName>
                                        </p:attrNameLst>
                                      </p:cBhvr>
                                      <p:tavLst>
                                        <p:tav tm="0">
                                          <p:val>
                                            <p:strVal val="#ppt_x-.2"/>
                                          </p:val>
                                        </p:tav>
                                        <p:tav tm="100000">
                                          <p:val>
                                            <p:strVal val="#ppt_x"/>
                                          </p:val>
                                        </p:tav>
                                      </p:tavLst>
                                    </p:anim>
                                    <p:anim calcmode="lin" valueType="num">
                                      <p:cBhvr>
                                        <p:cTn id="17" dur="1000" fill="hold"/>
                                        <p:tgtEl>
                                          <p:spTgt spid="34821"/>
                                        </p:tgtEl>
                                        <p:attrNameLst>
                                          <p:attrName>ppt_y</p:attrName>
                                        </p:attrNameLst>
                                      </p:cBhvr>
                                      <p:tavLst>
                                        <p:tav tm="0">
                                          <p:val>
                                            <p:strVal val="#ppt_y"/>
                                          </p:val>
                                        </p:tav>
                                        <p:tav tm="100000">
                                          <p:val>
                                            <p:strVal val="#ppt_y"/>
                                          </p:val>
                                        </p:tav>
                                      </p:tavLst>
                                    </p:anim>
                                    <p:animEffect transition="in" filter="wipe(right)" prLst="gradientSize: 0.1">
                                      <p:cBhvr>
                                        <p:cTn id="18" dur="1000"/>
                                        <p:tgtEl>
                                          <p:spTgt spid="34821"/>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40" presetClass="entr" presetSubtype="0" fill="hold" nodeType="clickEffect">
                                  <p:stCondLst>
                                    <p:cond delay="0"/>
                                  </p:stCondLst>
                                  <p:iterate type="lt">
                                    <p:tmPct val="10000"/>
                                  </p:iterate>
                                  <p:childTnLst>
                                    <p:set>
                                      <p:cBhvr>
                                        <p:cTn id="22" dur="1" fill="hold">
                                          <p:stCondLst>
                                            <p:cond delay="0"/>
                                          </p:stCondLst>
                                        </p:cTn>
                                        <p:tgtEl>
                                          <p:spTgt spid="34820">
                                            <p:txEl>
                                              <p:pRg st="0" end="0"/>
                                            </p:txEl>
                                          </p:spTgt>
                                        </p:tgtEl>
                                        <p:attrNameLst>
                                          <p:attrName>style.visibility</p:attrName>
                                        </p:attrNameLst>
                                      </p:cBhvr>
                                      <p:to>
                                        <p:strVal val="visible"/>
                                      </p:to>
                                    </p:set>
                                    <p:animEffect transition="in" filter="fade">
                                      <p:cBhvr>
                                        <p:cTn id="23" dur="1000"/>
                                        <p:tgtEl>
                                          <p:spTgt spid="34820">
                                            <p:txEl>
                                              <p:pRg st="0" end="0"/>
                                            </p:txEl>
                                          </p:spTgt>
                                        </p:tgtEl>
                                      </p:cBhvr>
                                    </p:animEffect>
                                    <p:anim calcmode="lin" valueType="num">
                                      <p:cBhvr>
                                        <p:cTn id="24" dur="1000" fill="hold"/>
                                        <p:tgtEl>
                                          <p:spTgt spid="34820">
                                            <p:txEl>
                                              <p:pRg st="0" end="0"/>
                                            </p:txEl>
                                          </p:spTgt>
                                        </p:tgtEl>
                                        <p:attrNameLst>
                                          <p:attrName>ppt_x</p:attrName>
                                        </p:attrNameLst>
                                      </p:cBhvr>
                                      <p:tavLst>
                                        <p:tav tm="0">
                                          <p:val>
                                            <p:strVal val="#ppt_x-.1"/>
                                          </p:val>
                                        </p:tav>
                                        <p:tav tm="100000">
                                          <p:val>
                                            <p:strVal val="#ppt_x"/>
                                          </p:val>
                                        </p:tav>
                                      </p:tavLst>
                                    </p:anim>
                                    <p:anim calcmode="lin" valueType="num">
                                      <p:cBhvr>
                                        <p:cTn id="25" dur="1000" fill="hold"/>
                                        <p:tgtEl>
                                          <p:spTgt spid="34820">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p:cNvSpPr>
          <p:nvPr>
            <p:ph type="title"/>
          </p:nvPr>
        </p:nvSpPr>
        <p:spPr/>
        <p:txBody>
          <a:bodyPr/>
          <a:lstStyle/>
          <a:p>
            <a:pPr marL="484632" indent="0" fontAlgn="auto">
              <a:spcAft>
                <a:spcPts val="0"/>
              </a:spcAft>
              <a:defRPr/>
            </a:pPr>
            <a:r>
              <a:rPr lang="en-US" smtClean="0">
                <a:solidFill>
                  <a:schemeClr val="bg1"/>
                </a:solidFill>
              </a:rPr>
              <a:t>Cyber Carpet</a:t>
            </a:r>
          </a:p>
        </p:txBody>
      </p:sp>
      <p:pic>
        <p:nvPicPr>
          <p:cNvPr id="35844" name="Picture 4" descr="200px-Cybercarpet_walk">
            <a:hlinkClick r:id="rId2" tooltip="Cybercarpe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1600200"/>
            <a:ext cx="6248400" cy="403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cover dir="l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8" presetClass="entr" presetSubtype="0" accel="50000" fill="hold" nodeType="clickEffect">
                                  <p:stCondLst>
                                    <p:cond delay="0"/>
                                  </p:stCondLst>
                                  <p:iterate type="lt">
                                    <p:tmPct val="50000"/>
                                  </p:iterate>
                                  <p:childTnLst>
                                    <p:set>
                                      <p:cBhvr>
                                        <p:cTn id="6" dur="1" fill="hold">
                                          <p:stCondLst>
                                            <p:cond delay="0"/>
                                          </p:stCondLst>
                                        </p:cTn>
                                        <p:tgtEl>
                                          <p:spTgt spid="27650"/>
                                        </p:tgtEl>
                                        <p:attrNameLst>
                                          <p:attrName>style.visibility</p:attrName>
                                        </p:attrNameLst>
                                      </p:cBhvr>
                                      <p:to>
                                        <p:strVal val="visible"/>
                                      </p:to>
                                    </p:set>
                                    <p:set>
                                      <p:cBhvr>
                                        <p:cTn id="7" dur="228" fill="hold">
                                          <p:stCondLst>
                                            <p:cond delay="0"/>
                                          </p:stCondLst>
                                        </p:cTn>
                                        <p:tgtEl>
                                          <p:spTgt spid="27650"/>
                                        </p:tgtEl>
                                        <p:attrNameLst>
                                          <p:attrName>style.rotation</p:attrName>
                                        </p:attrNameLst>
                                      </p:cBhvr>
                                      <p:to>
                                        <p:strVal val="-45.0"/>
                                      </p:to>
                                    </p:set>
                                    <p:anim calcmode="lin" valueType="num">
                                      <p:cBhvr>
                                        <p:cTn id="8" dur="228" fill="hold">
                                          <p:stCondLst>
                                            <p:cond delay="228"/>
                                          </p:stCondLst>
                                        </p:cTn>
                                        <p:tgtEl>
                                          <p:spTgt spid="27650"/>
                                        </p:tgtEl>
                                        <p:attrNameLst>
                                          <p:attrName>style.rotation</p:attrName>
                                        </p:attrNameLst>
                                      </p:cBhvr>
                                      <p:tavLst>
                                        <p:tav tm="0">
                                          <p:val>
                                            <p:fltVal val="-45"/>
                                          </p:val>
                                        </p:tav>
                                        <p:tav tm="69900">
                                          <p:val>
                                            <p:fltVal val="45"/>
                                          </p:val>
                                        </p:tav>
                                        <p:tav tm="100000">
                                          <p:val>
                                            <p:fltVal val="0"/>
                                          </p:val>
                                        </p:tav>
                                      </p:tavLst>
                                    </p:anim>
                                    <p:anim calcmode="lin" valueType="num">
                                      <p:cBhvr>
                                        <p:cTn id="9" dur="228" fill="hold">
                                          <p:stCondLst>
                                            <p:cond delay="0"/>
                                          </p:stCondLst>
                                        </p:cTn>
                                        <p:tgtEl>
                                          <p:spTgt spid="27650"/>
                                        </p:tgtEl>
                                        <p:attrNameLst>
                                          <p:attrName>ppt_y</p:attrName>
                                        </p:attrNameLst>
                                      </p:cBhvr>
                                      <p:tavLst>
                                        <p:tav tm="0">
                                          <p:val>
                                            <p:strVal val="#ppt_y-1"/>
                                          </p:val>
                                        </p:tav>
                                        <p:tav tm="100000">
                                          <p:val>
                                            <p:strVal val="#ppt_y-(0.354*#ppt_w-0.172*#ppt_h)"/>
                                          </p:val>
                                        </p:tav>
                                      </p:tavLst>
                                    </p:anim>
                                    <p:anim calcmode="lin" valueType="num">
                                      <p:cBhvr>
                                        <p:cTn id="10" dur="78" decel="50000" autoRev="1" fill="hold">
                                          <p:stCondLst>
                                            <p:cond delay="228"/>
                                          </p:stCondLst>
                                        </p:cTn>
                                        <p:tgtEl>
                                          <p:spTgt spid="27650"/>
                                        </p:tgtEl>
                                        <p:attrNameLst>
                                          <p:attrName>ppt_y</p:attrName>
                                        </p:attrNameLst>
                                      </p:cBhvr>
                                      <p:tavLst>
                                        <p:tav tm="0">
                                          <p:val>
                                            <p:strVal val="#ppt_y-(0.354*#ppt_w-0.172*#ppt_h)"/>
                                          </p:val>
                                        </p:tav>
                                        <p:tav tm="100000">
                                          <p:val>
                                            <p:strVal val="#ppt_y-(0.354*#ppt_w-0.172*#ppt_h)-#ppt_h/2"/>
                                          </p:val>
                                        </p:tav>
                                      </p:tavLst>
                                    </p:anim>
                                    <p:anim calcmode="lin" valueType="num">
                                      <p:cBhvr>
                                        <p:cTn id="11" dur="68" fill="hold">
                                          <p:stCondLst>
                                            <p:cond delay="432"/>
                                          </p:stCondLst>
                                        </p:cTn>
                                        <p:tgtEl>
                                          <p:spTgt spid="27650"/>
                                        </p:tgtEl>
                                        <p:attrNameLst>
                                          <p:attrName>ppt_y</p:attrName>
                                        </p:attrNameLst>
                                      </p:cBhvr>
                                      <p:tavLst>
                                        <p:tav tm="0">
                                          <p:val>
                                            <p:strVal val="#ppt_y-(0.354*#ppt_w-0.172*#ppt_h)"/>
                                          </p:val>
                                        </p:tav>
                                        <p:tav tm="100000">
                                          <p:val>
                                            <p:strVal val="#ppt_y"/>
                                          </p:val>
                                        </p:tav>
                                      </p:tavLst>
                                    </p:anim>
                                  </p:childTnLst>
                                </p:cTn>
                              </p:par>
                            </p:childTnLst>
                          </p:cTn>
                        </p:par>
                      </p:childTnLst>
                    </p:cTn>
                  </p:par>
                  <p:par>
                    <p:cTn id="12" fill="hold" nodeType="clickPar">
                      <p:stCondLst>
                        <p:cond delay="indefinite"/>
                      </p:stCondLst>
                      <p:childTnLst>
                        <p:par>
                          <p:cTn id="13" fill="hold" nodeType="withGroup">
                            <p:stCondLst>
                              <p:cond delay="0"/>
                            </p:stCondLst>
                            <p:childTnLst>
                              <p:par>
                                <p:cTn id="14" presetID="34" presetClass="entr" presetSubtype="0" fill="hold" nodeType="clickEffect">
                                  <p:stCondLst>
                                    <p:cond delay="0"/>
                                  </p:stCondLst>
                                  <p:childTnLst>
                                    <p:set>
                                      <p:cBhvr>
                                        <p:cTn id="15" dur="1" fill="hold">
                                          <p:stCondLst>
                                            <p:cond delay="0"/>
                                          </p:stCondLst>
                                        </p:cTn>
                                        <p:tgtEl>
                                          <p:spTgt spid="35844"/>
                                        </p:tgtEl>
                                        <p:attrNameLst>
                                          <p:attrName>style.visibility</p:attrName>
                                        </p:attrNameLst>
                                      </p:cBhvr>
                                      <p:to>
                                        <p:strVal val="visible"/>
                                      </p:to>
                                    </p:set>
                                    <p:anim from="(-#ppt_w/2)" to="(#ppt_x)" calcmode="lin" valueType="num">
                                      <p:cBhvr>
                                        <p:cTn id="16" dur="600" fill="hold">
                                          <p:stCondLst>
                                            <p:cond delay="0"/>
                                          </p:stCondLst>
                                        </p:cTn>
                                        <p:tgtEl>
                                          <p:spTgt spid="35844"/>
                                        </p:tgtEl>
                                        <p:attrNameLst>
                                          <p:attrName>ppt_x</p:attrName>
                                        </p:attrNameLst>
                                      </p:cBhvr>
                                    </p:anim>
                                    <p:anim from="0" to="-1.0" calcmode="lin" valueType="num">
                                      <p:cBhvr>
                                        <p:cTn id="17" dur="200" decel="50000" autoRev="1" fill="hold">
                                          <p:stCondLst>
                                            <p:cond delay="600"/>
                                          </p:stCondLst>
                                        </p:cTn>
                                        <p:tgtEl>
                                          <p:spTgt spid="35844"/>
                                        </p:tgtEl>
                                        <p:attrNameLst>
                                          <p:attrName>xshear</p:attrName>
                                        </p:attrNameLst>
                                      </p:cBhvr>
                                    </p:anim>
                                    <p:animScale>
                                      <p:cBhvr>
                                        <p:cTn id="18" dur="200" decel="100000" autoRev="1" fill="hold">
                                          <p:stCondLst>
                                            <p:cond delay="600"/>
                                          </p:stCondLst>
                                        </p:cTn>
                                        <p:tgtEl>
                                          <p:spTgt spid="35844"/>
                                        </p:tgtEl>
                                      </p:cBhvr>
                                      <p:from x="100000" y="100000"/>
                                      <p:to x="80000" y="100000"/>
                                    </p:animScale>
                                    <p:anim by="(#ppt_h/3+#ppt_w*0.1)" calcmode="lin" valueType="num">
                                      <p:cBhvr additive="sum">
                                        <p:cTn id="19" dur="200" decel="100000" autoRev="1" fill="hold">
                                          <p:stCondLst>
                                            <p:cond delay="600"/>
                                          </p:stCondLst>
                                        </p:cTn>
                                        <p:tgtEl>
                                          <p:spTgt spid="35844"/>
                                        </p:tgtEl>
                                        <p:attrNameLst>
                                          <p:attrName>ppt_x</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p:cNvSpPr>
          <p:nvPr>
            <p:ph type="title"/>
          </p:nvPr>
        </p:nvSpPr>
        <p:spPr/>
        <p:txBody>
          <a:bodyPr/>
          <a:lstStyle/>
          <a:p>
            <a:pPr marL="484632" indent="0" fontAlgn="auto">
              <a:spcAft>
                <a:spcPts val="0"/>
              </a:spcAft>
              <a:defRPr/>
            </a:pPr>
            <a:r>
              <a:rPr lang="en-US" smtClean="0">
                <a:solidFill>
                  <a:schemeClr val="bg1"/>
                </a:solidFill>
              </a:rPr>
              <a:t>Virtual Globe</a:t>
            </a:r>
          </a:p>
        </p:txBody>
      </p:sp>
      <p:sp>
        <p:nvSpPr>
          <p:cNvPr id="36868" name="Text Box 4"/>
          <p:cNvSpPr txBox="1">
            <a:spLocks noChangeArrowheads="1"/>
          </p:cNvSpPr>
          <p:nvPr/>
        </p:nvSpPr>
        <p:spPr bwMode="auto">
          <a:xfrm>
            <a:off x="5562600" y="1371600"/>
            <a:ext cx="3581400" cy="526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2800" b="1">
                <a:solidFill>
                  <a:schemeClr val="bg1"/>
                </a:solidFill>
              </a:rPr>
              <a:t>virtual globe</a:t>
            </a:r>
            <a:r>
              <a:rPr lang="en-US" sz="2800">
                <a:solidFill>
                  <a:schemeClr val="bg1"/>
                </a:solidFill>
              </a:rPr>
              <a:t> is a </a:t>
            </a:r>
            <a:r>
              <a:rPr lang="en-US" sz="2800">
                <a:solidFill>
                  <a:srgbClr val="00B0F0"/>
                </a:solidFill>
              </a:rPr>
              <a:t>3D software model</a:t>
            </a:r>
            <a:r>
              <a:rPr lang="en-US" sz="2800">
                <a:solidFill>
                  <a:schemeClr val="bg1"/>
                </a:solidFill>
              </a:rPr>
              <a:t> or representation of the Earth or another world.</a:t>
            </a:r>
            <a:r>
              <a:rPr lang="en-US" sz="2800"/>
              <a:t> </a:t>
            </a:r>
            <a:r>
              <a:rPr lang="en-US" sz="2800">
                <a:solidFill>
                  <a:schemeClr val="bg1"/>
                </a:solidFill>
              </a:rPr>
              <a:t>A virtual globe provides the user with the ability to freely move around in the virtual environment by changing the viewing angle and position </a:t>
            </a:r>
          </a:p>
        </p:txBody>
      </p:sp>
      <p:pic>
        <p:nvPicPr>
          <p:cNvPr id="36869" name="Picture 5" descr="Worldwi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1600200"/>
            <a:ext cx="4267200"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cover dir="l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8" presetClass="entr" presetSubtype="0" accel="50000" fill="hold" nodeType="clickEffect">
                                  <p:stCondLst>
                                    <p:cond delay="0"/>
                                  </p:stCondLst>
                                  <p:iterate type="lt">
                                    <p:tmPct val="50000"/>
                                  </p:iterate>
                                  <p:childTnLst>
                                    <p:set>
                                      <p:cBhvr>
                                        <p:cTn id="6" dur="1" fill="hold">
                                          <p:stCondLst>
                                            <p:cond delay="0"/>
                                          </p:stCondLst>
                                        </p:cTn>
                                        <p:tgtEl>
                                          <p:spTgt spid="28674"/>
                                        </p:tgtEl>
                                        <p:attrNameLst>
                                          <p:attrName>style.visibility</p:attrName>
                                        </p:attrNameLst>
                                      </p:cBhvr>
                                      <p:to>
                                        <p:strVal val="visible"/>
                                      </p:to>
                                    </p:set>
                                    <p:set>
                                      <p:cBhvr>
                                        <p:cTn id="7" dur="228" fill="hold">
                                          <p:stCondLst>
                                            <p:cond delay="0"/>
                                          </p:stCondLst>
                                        </p:cTn>
                                        <p:tgtEl>
                                          <p:spTgt spid="28674"/>
                                        </p:tgtEl>
                                        <p:attrNameLst>
                                          <p:attrName>style.rotation</p:attrName>
                                        </p:attrNameLst>
                                      </p:cBhvr>
                                      <p:to>
                                        <p:strVal val="-45.0"/>
                                      </p:to>
                                    </p:set>
                                    <p:anim calcmode="lin" valueType="num">
                                      <p:cBhvr>
                                        <p:cTn id="8" dur="228" fill="hold">
                                          <p:stCondLst>
                                            <p:cond delay="228"/>
                                          </p:stCondLst>
                                        </p:cTn>
                                        <p:tgtEl>
                                          <p:spTgt spid="28674"/>
                                        </p:tgtEl>
                                        <p:attrNameLst>
                                          <p:attrName>style.rotation</p:attrName>
                                        </p:attrNameLst>
                                      </p:cBhvr>
                                      <p:tavLst>
                                        <p:tav tm="0">
                                          <p:val>
                                            <p:fltVal val="-45"/>
                                          </p:val>
                                        </p:tav>
                                        <p:tav tm="69900">
                                          <p:val>
                                            <p:fltVal val="45"/>
                                          </p:val>
                                        </p:tav>
                                        <p:tav tm="100000">
                                          <p:val>
                                            <p:fltVal val="0"/>
                                          </p:val>
                                        </p:tav>
                                      </p:tavLst>
                                    </p:anim>
                                    <p:anim calcmode="lin" valueType="num">
                                      <p:cBhvr>
                                        <p:cTn id="9" dur="228" fill="hold">
                                          <p:stCondLst>
                                            <p:cond delay="0"/>
                                          </p:stCondLst>
                                        </p:cTn>
                                        <p:tgtEl>
                                          <p:spTgt spid="28674"/>
                                        </p:tgtEl>
                                        <p:attrNameLst>
                                          <p:attrName>ppt_y</p:attrName>
                                        </p:attrNameLst>
                                      </p:cBhvr>
                                      <p:tavLst>
                                        <p:tav tm="0">
                                          <p:val>
                                            <p:strVal val="#ppt_y-1"/>
                                          </p:val>
                                        </p:tav>
                                        <p:tav tm="100000">
                                          <p:val>
                                            <p:strVal val="#ppt_y-(0.354*#ppt_w-0.172*#ppt_h)"/>
                                          </p:val>
                                        </p:tav>
                                      </p:tavLst>
                                    </p:anim>
                                    <p:anim calcmode="lin" valueType="num">
                                      <p:cBhvr>
                                        <p:cTn id="10" dur="78" decel="50000" autoRev="1" fill="hold">
                                          <p:stCondLst>
                                            <p:cond delay="228"/>
                                          </p:stCondLst>
                                        </p:cTn>
                                        <p:tgtEl>
                                          <p:spTgt spid="28674"/>
                                        </p:tgtEl>
                                        <p:attrNameLst>
                                          <p:attrName>ppt_y</p:attrName>
                                        </p:attrNameLst>
                                      </p:cBhvr>
                                      <p:tavLst>
                                        <p:tav tm="0">
                                          <p:val>
                                            <p:strVal val="#ppt_y-(0.354*#ppt_w-0.172*#ppt_h)"/>
                                          </p:val>
                                        </p:tav>
                                        <p:tav tm="100000">
                                          <p:val>
                                            <p:strVal val="#ppt_y-(0.354*#ppt_w-0.172*#ppt_h)-#ppt_h/2"/>
                                          </p:val>
                                        </p:tav>
                                      </p:tavLst>
                                    </p:anim>
                                    <p:anim calcmode="lin" valueType="num">
                                      <p:cBhvr>
                                        <p:cTn id="11" dur="68" fill="hold">
                                          <p:stCondLst>
                                            <p:cond delay="432"/>
                                          </p:stCondLst>
                                        </p:cTn>
                                        <p:tgtEl>
                                          <p:spTgt spid="28674"/>
                                        </p:tgtEl>
                                        <p:attrNameLst>
                                          <p:attrName>ppt_y</p:attrName>
                                        </p:attrNameLst>
                                      </p:cBhvr>
                                      <p:tavLst>
                                        <p:tav tm="0">
                                          <p:val>
                                            <p:strVal val="#ppt_y-(0.354*#ppt_w-0.172*#ppt_h)"/>
                                          </p:val>
                                        </p:tav>
                                        <p:tav tm="100000">
                                          <p:val>
                                            <p:strVal val="#ppt_y"/>
                                          </p:val>
                                        </p:tav>
                                      </p:tavLst>
                                    </p:anim>
                                  </p:childTnLst>
                                </p:cTn>
                              </p:par>
                            </p:childTnLst>
                          </p:cTn>
                        </p:par>
                      </p:childTnLst>
                    </p:cTn>
                  </p:par>
                  <p:par>
                    <p:cTn id="12" fill="hold" nodeType="clickPar">
                      <p:stCondLst>
                        <p:cond delay="indefinite"/>
                      </p:stCondLst>
                      <p:childTnLst>
                        <p:par>
                          <p:cTn id="13" fill="hold" nodeType="withGroup">
                            <p:stCondLst>
                              <p:cond delay="0"/>
                            </p:stCondLst>
                            <p:childTnLst>
                              <p:par>
                                <p:cTn id="14" presetID="52" presetClass="entr" presetSubtype="0" fill="hold" nodeType="clickEffect">
                                  <p:stCondLst>
                                    <p:cond delay="0"/>
                                  </p:stCondLst>
                                  <p:childTnLst>
                                    <p:set>
                                      <p:cBhvr>
                                        <p:cTn id="15" dur="1" fill="hold">
                                          <p:stCondLst>
                                            <p:cond delay="0"/>
                                          </p:stCondLst>
                                        </p:cTn>
                                        <p:tgtEl>
                                          <p:spTgt spid="36869"/>
                                        </p:tgtEl>
                                        <p:attrNameLst>
                                          <p:attrName>style.visibility</p:attrName>
                                        </p:attrNameLst>
                                      </p:cBhvr>
                                      <p:to>
                                        <p:strVal val="visible"/>
                                      </p:to>
                                    </p:set>
                                    <p:animScale>
                                      <p:cBhvr>
                                        <p:cTn id="16" dur="1000" decel="50000" fill="hold">
                                          <p:stCondLst>
                                            <p:cond delay="0"/>
                                          </p:stCondLst>
                                        </p:cTn>
                                        <p:tgtEl>
                                          <p:spTgt spid="36869"/>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7" dur="1000" decel="50000" fill="hold">
                                          <p:stCondLst>
                                            <p:cond delay="0"/>
                                          </p:stCondLst>
                                        </p:cTn>
                                        <p:tgtEl>
                                          <p:spTgt spid="36869"/>
                                        </p:tgtEl>
                                        <p:attrNameLst>
                                          <p:attrName>ppt_x</p:attrName>
                                          <p:attrName>ppt_y</p:attrName>
                                        </p:attrNameLst>
                                      </p:cBhvr>
                                    </p:animMotion>
                                    <p:animEffect transition="in" filter="fade">
                                      <p:cBhvr>
                                        <p:cTn id="18" dur="1000"/>
                                        <p:tgtEl>
                                          <p:spTgt spid="36869"/>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41" presetClass="entr" presetSubtype="0" fill="hold" nodeType="clickEffect">
                                  <p:stCondLst>
                                    <p:cond delay="0"/>
                                  </p:stCondLst>
                                  <p:iterate type="lt">
                                    <p:tmPct val="10000"/>
                                  </p:iterate>
                                  <p:childTnLst>
                                    <p:set>
                                      <p:cBhvr>
                                        <p:cTn id="22" dur="1" fill="hold">
                                          <p:stCondLst>
                                            <p:cond delay="0"/>
                                          </p:stCondLst>
                                        </p:cTn>
                                        <p:tgtEl>
                                          <p:spTgt spid="36868">
                                            <p:txEl>
                                              <p:pRg st="0" end="0"/>
                                            </p:txEl>
                                          </p:spTgt>
                                        </p:tgtEl>
                                        <p:attrNameLst>
                                          <p:attrName>style.visibility</p:attrName>
                                        </p:attrNameLst>
                                      </p:cBhvr>
                                      <p:to>
                                        <p:strVal val="visible"/>
                                      </p:to>
                                    </p:set>
                                    <p:anim calcmode="lin" valueType="num">
                                      <p:cBhvr>
                                        <p:cTn id="23" dur="500" fill="hold"/>
                                        <p:tgtEl>
                                          <p:spTgt spid="36868">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24" dur="500" fill="hold"/>
                                        <p:tgtEl>
                                          <p:spTgt spid="36868">
                                            <p:txEl>
                                              <p:pRg st="0" end="0"/>
                                            </p:txEl>
                                          </p:spTgt>
                                        </p:tgtEl>
                                        <p:attrNameLst>
                                          <p:attrName>ppt_y</p:attrName>
                                        </p:attrNameLst>
                                      </p:cBhvr>
                                      <p:tavLst>
                                        <p:tav tm="0">
                                          <p:val>
                                            <p:strVal val="#ppt_y"/>
                                          </p:val>
                                        </p:tav>
                                        <p:tav tm="100000">
                                          <p:val>
                                            <p:strVal val="#ppt_y"/>
                                          </p:val>
                                        </p:tav>
                                      </p:tavLst>
                                    </p:anim>
                                    <p:anim calcmode="lin" valueType="num">
                                      <p:cBhvr>
                                        <p:cTn id="25" dur="500" fill="hold"/>
                                        <p:tgtEl>
                                          <p:spTgt spid="36868">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26" dur="500" fill="hold"/>
                                        <p:tgtEl>
                                          <p:spTgt spid="36868">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27" dur="500" tmFilter="0,0; .5, 1; 1, 1"/>
                                        <p:tgtEl>
                                          <p:spTgt spid="3686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p:cNvSpPr>
          <p:nvPr>
            <p:ph type="title"/>
          </p:nvPr>
        </p:nvSpPr>
        <p:spPr/>
        <p:txBody>
          <a:bodyPr/>
          <a:lstStyle/>
          <a:p>
            <a:pPr marL="484632" indent="0" fontAlgn="auto">
              <a:spcAft>
                <a:spcPts val="0"/>
              </a:spcAft>
              <a:defRPr/>
            </a:pPr>
            <a:r>
              <a:rPr lang="en-US" smtClean="0">
                <a:solidFill>
                  <a:schemeClr val="bg1"/>
                </a:solidFill>
              </a:rPr>
              <a:t>Virtual Keyboard</a:t>
            </a:r>
          </a:p>
        </p:txBody>
      </p:sp>
      <p:sp>
        <p:nvSpPr>
          <p:cNvPr id="37892" name="Text Box 4"/>
          <p:cNvSpPr txBox="1">
            <a:spLocks noChangeArrowheads="1"/>
          </p:cNvSpPr>
          <p:nvPr/>
        </p:nvSpPr>
        <p:spPr bwMode="auto">
          <a:xfrm>
            <a:off x="1600200" y="4648200"/>
            <a:ext cx="6781800"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2400">
                <a:solidFill>
                  <a:schemeClr val="bg1"/>
                </a:solidFill>
              </a:rPr>
              <a:t>Virtual keyboards, such as the I-Tech Virtual Laser Keyboard, project an image of a full-size keyboard onto a surface</a:t>
            </a:r>
            <a:r>
              <a:rPr lang="en-US"/>
              <a:t>. </a:t>
            </a:r>
          </a:p>
        </p:txBody>
      </p:sp>
      <p:pic>
        <p:nvPicPr>
          <p:cNvPr id="37893" name="Picture 5" descr="OnBoardKeyboar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524000"/>
            <a:ext cx="6343650"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cover dir="l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8" presetClass="entr" presetSubtype="0" accel="50000" fill="hold" nodeType="clickEffect">
                                  <p:stCondLst>
                                    <p:cond delay="0"/>
                                  </p:stCondLst>
                                  <p:iterate type="lt">
                                    <p:tmPct val="50000"/>
                                  </p:iterate>
                                  <p:childTnLst>
                                    <p:set>
                                      <p:cBhvr>
                                        <p:cTn id="6" dur="1" fill="hold">
                                          <p:stCondLst>
                                            <p:cond delay="0"/>
                                          </p:stCondLst>
                                        </p:cTn>
                                        <p:tgtEl>
                                          <p:spTgt spid="29698"/>
                                        </p:tgtEl>
                                        <p:attrNameLst>
                                          <p:attrName>style.visibility</p:attrName>
                                        </p:attrNameLst>
                                      </p:cBhvr>
                                      <p:to>
                                        <p:strVal val="visible"/>
                                      </p:to>
                                    </p:set>
                                    <p:set>
                                      <p:cBhvr>
                                        <p:cTn id="7" dur="228" fill="hold">
                                          <p:stCondLst>
                                            <p:cond delay="0"/>
                                          </p:stCondLst>
                                        </p:cTn>
                                        <p:tgtEl>
                                          <p:spTgt spid="29698"/>
                                        </p:tgtEl>
                                        <p:attrNameLst>
                                          <p:attrName>style.rotation</p:attrName>
                                        </p:attrNameLst>
                                      </p:cBhvr>
                                      <p:to>
                                        <p:strVal val="-45.0"/>
                                      </p:to>
                                    </p:set>
                                    <p:anim calcmode="lin" valueType="num">
                                      <p:cBhvr>
                                        <p:cTn id="8" dur="228" fill="hold">
                                          <p:stCondLst>
                                            <p:cond delay="228"/>
                                          </p:stCondLst>
                                        </p:cTn>
                                        <p:tgtEl>
                                          <p:spTgt spid="29698"/>
                                        </p:tgtEl>
                                        <p:attrNameLst>
                                          <p:attrName>style.rotation</p:attrName>
                                        </p:attrNameLst>
                                      </p:cBhvr>
                                      <p:tavLst>
                                        <p:tav tm="0">
                                          <p:val>
                                            <p:fltVal val="-45"/>
                                          </p:val>
                                        </p:tav>
                                        <p:tav tm="69900">
                                          <p:val>
                                            <p:fltVal val="45"/>
                                          </p:val>
                                        </p:tav>
                                        <p:tav tm="100000">
                                          <p:val>
                                            <p:fltVal val="0"/>
                                          </p:val>
                                        </p:tav>
                                      </p:tavLst>
                                    </p:anim>
                                    <p:anim calcmode="lin" valueType="num">
                                      <p:cBhvr>
                                        <p:cTn id="9" dur="228" fill="hold">
                                          <p:stCondLst>
                                            <p:cond delay="0"/>
                                          </p:stCondLst>
                                        </p:cTn>
                                        <p:tgtEl>
                                          <p:spTgt spid="29698"/>
                                        </p:tgtEl>
                                        <p:attrNameLst>
                                          <p:attrName>ppt_y</p:attrName>
                                        </p:attrNameLst>
                                      </p:cBhvr>
                                      <p:tavLst>
                                        <p:tav tm="0">
                                          <p:val>
                                            <p:strVal val="#ppt_y-1"/>
                                          </p:val>
                                        </p:tav>
                                        <p:tav tm="100000">
                                          <p:val>
                                            <p:strVal val="#ppt_y-(0.354*#ppt_w-0.172*#ppt_h)"/>
                                          </p:val>
                                        </p:tav>
                                      </p:tavLst>
                                    </p:anim>
                                    <p:anim calcmode="lin" valueType="num">
                                      <p:cBhvr>
                                        <p:cTn id="10" dur="78" decel="50000" autoRev="1" fill="hold">
                                          <p:stCondLst>
                                            <p:cond delay="228"/>
                                          </p:stCondLst>
                                        </p:cTn>
                                        <p:tgtEl>
                                          <p:spTgt spid="29698"/>
                                        </p:tgtEl>
                                        <p:attrNameLst>
                                          <p:attrName>ppt_y</p:attrName>
                                        </p:attrNameLst>
                                      </p:cBhvr>
                                      <p:tavLst>
                                        <p:tav tm="0">
                                          <p:val>
                                            <p:strVal val="#ppt_y-(0.354*#ppt_w-0.172*#ppt_h)"/>
                                          </p:val>
                                        </p:tav>
                                        <p:tav tm="100000">
                                          <p:val>
                                            <p:strVal val="#ppt_y-(0.354*#ppt_w-0.172*#ppt_h)-#ppt_h/2"/>
                                          </p:val>
                                        </p:tav>
                                      </p:tavLst>
                                    </p:anim>
                                    <p:anim calcmode="lin" valueType="num">
                                      <p:cBhvr>
                                        <p:cTn id="11" dur="68" fill="hold">
                                          <p:stCondLst>
                                            <p:cond delay="432"/>
                                          </p:stCondLst>
                                        </p:cTn>
                                        <p:tgtEl>
                                          <p:spTgt spid="29698"/>
                                        </p:tgtEl>
                                        <p:attrNameLst>
                                          <p:attrName>ppt_y</p:attrName>
                                        </p:attrNameLst>
                                      </p:cBhvr>
                                      <p:tavLst>
                                        <p:tav tm="0">
                                          <p:val>
                                            <p:strVal val="#ppt_y-(0.354*#ppt_w-0.172*#ppt_h)"/>
                                          </p:val>
                                        </p:tav>
                                        <p:tav tm="100000">
                                          <p:val>
                                            <p:strVal val="#ppt_y"/>
                                          </p:val>
                                        </p:tav>
                                      </p:tavLst>
                                    </p:anim>
                                  </p:childTnLst>
                                </p:cTn>
                              </p:par>
                            </p:childTnLst>
                          </p:cTn>
                        </p:par>
                      </p:childTnLst>
                    </p:cTn>
                  </p:par>
                  <p:par>
                    <p:cTn id="12" fill="hold" nodeType="clickPar">
                      <p:stCondLst>
                        <p:cond delay="indefinite"/>
                      </p:stCondLst>
                      <p:childTnLst>
                        <p:par>
                          <p:cTn id="13" fill="hold" nodeType="withGroup">
                            <p:stCondLst>
                              <p:cond delay="0"/>
                            </p:stCondLst>
                            <p:childTnLst>
                              <p:par>
                                <p:cTn id="14" presetID="23" presetClass="entr" presetSubtype="16" fill="hold" nodeType="clickEffect">
                                  <p:stCondLst>
                                    <p:cond delay="0"/>
                                  </p:stCondLst>
                                  <p:childTnLst>
                                    <p:set>
                                      <p:cBhvr>
                                        <p:cTn id="15" dur="1" fill="hold">
                                          <p:stCondLst>
                                            <p:cond delay="0"/>
                                          </p:stCondLst>
                                        </p:cTn>
                                        <p:tgtEl>
                                          <p:spTgt spid="37893"/>
                                        </p:tgtEl>
                                        <p:attrNameLst>
                                          <p:attrName>style.visibility</p:attrName>
                                        </p:attrNameLst>
                                      </p:cBhvr>
                                      <p:to>
                                        <p:strVal val="visible"/>
                                      </p:to>
                                    </p:set>
                                    <p:anim calcmode="lin" valueType="num">
                                      <p:cBhvr>
                                        <p:cTn id="16" dur="500" fill="hold"/>
                                        <p:tgtEl>
                                          <p:spTgt spid="37893"/>
                                        </p:tgtEl>
                                        <p:attrNameLst>
                                          <p:attrName>ppt_w</p:attrName>
                                        </p:attrNameLst>
                                      </p:cBhvr>
                                      <p:tavLst>
                                        <p:tav tm="0">
                                          <p:val>
                                            <p:fltVal val="0"/>
                                          </p:val>
                                        </p:tav>
                                        <p:tav tm="100000">
                                          <p:val>
                                            <p:strVal val="#ppt_w"/>
                                          </p:val>
                                        </p:tav>
                                      </p:tavLst>
                                    </p:anim>
                                    <p:anim calcmode="lin" valueType="num">
                                      <p:cBhvr>
                                        <p:cTn id="17" dur="500" fill="hold"/>
                                        <p:tgtEl>
                                          <p:spTgt spid="37893"/>
                                        </p:tgtEl>
                                        <p:attrNameLst>
                                          <p:attrName>ppt_h</p:attrName>
                                        </p:attrNameLst>
                                      </p:cBhvr>
                                      <p:tavLst>
                                        <p:tav tm="0">
                                          <p:val>
                                            <p:fltVal val="0"/>
                                          </p:val>
                                        </p:tav>
                                        <p:tav tm="100000">
                                          <p:val>
                                            <p:strVal val="#ppt_h"/>
                                          </p:val>
                                        </p:tav>
                                      </p:tavLst>
                                    </p:anim>
                                  </p:childTnLst>
                                </p:cTn>
                              </p:par>
                            </p:childTnLst>
                          </p:cTn>
                        </p:par>
                      </p:childTnLst>
                    </p:cTn>
                  </p:par>
                  <p:par>
                    <p:cTn id="18" fill="hold" nodeType="clickPar">
                      <p:stCondLst>
                        <p:cond delay="indefinite"/>
                      </p:stCondLst>
                      <p:childTnLst>
                        <p:par>
                          <p:cTn id="19" fill="hold" nodeType="withGroup">
                            <p:stCondLst>
                              <p:cond delay="0"/>
                            </p:stCondLst>
                            <p:childTnLst>
                              <p:par>
                                <p:cTn id="20" presetID="39" presetClass="entr" presetSubtype="0" accel="100000" fill="hold" nodeType="clickEffect">
                                  <p:stCondLst>
                                    <p:cond delay="0"/>
                                  </p:stCondLst>
                                  <p:childTnLst>
                                    <p:set>
                                      <p:cBhvr>
                                        <p:cTn id="21" dur="1" fill="hold">
                                          <p:stCondLst>
                                            <p:cond delay="0"/>
                                          </p:stCondLst>
                                        </p:cTn>
                                        <p:tgtEl>
                                          <p:spTgt spid="37892">
                                            <p:txEl>
                                              <p:pRg st="0" end="0"/>
                                            </p:txEl>
                                          </p:spTgt>
                                        </p:tgtEl>
                                        <p:attrNameLst>
                                          <p:attrName>style.visibility</p:attrName>
                                        </p:attrNameLst>
                                      </p:cBhvr>
                                      <p:to>
                                        <p:strVal val="visible"/>
                                      </p:to>
                                    </p:set>
                                    <p:anim calcmode="lin" valueType="num">
                                      <p:cBhvr>
                                        <p:cTn id="22" dur="500" fill="hold"/>
                                        <p:tgtEl>
                                          <p:spTgt spid="37892">
                                            <p:txEl>
                                              <p:pRg st="0" end="0"/>
                                            </p:txEl>
                                          </p:spTgt>
                                        </p:tgtEl>
                                        <p:attrNameLst>
                                          <p:attrName>ppt_h</p:attrName>
                                        </p:attrNameLst>
                                      </p:cBhvr>
                                      <p:tavLst>
                                        <p:tav tm="0">
                                          <p:val>
                                            <p:strVal val="#ppt_h/20"/>
                                          </p:val>
                                        </p:tav>
                                        <p:tav tm="50000">
                                          <p:val>
                                            <p:strVal val="#ppt_h/20"/>
                                          </p:val>
                                        </p:tav>
                                        <p:tav tm="100000">
                                          <p:val>
                                            <p:strVal val="#ppt_h"/>
                                          </p:val>
                                        </p:tav>
                                      </p:tavLst>
                                    </p:anim>
                                    <p:anim calcmode="lin" valueType="num">
                                      <p:cBhvr>
                                        <p:cTn id="23" dur="500" fill="hold"/>
                                        <p:tgtEl>
                                          <p:spTgt spid="37892">
                                            <p:txEl>
                                              <p:pRg st="0" end="0"/>
                                            </p:txEl>
                                          </p:spTgt>
                                        </p:tgtEl>
                                        <p:attrNameLst>
                                          <p:attrName>ppt_w</p:attrName>
                                        </p:attrNameLst>
                                      </p:cBhvr>
                                      <p:tavLst>
                                        <p:tav tm="0">
                                          <p:val>
                                            <p:strVal val="#ppt_w+.3"/>
                                          </p:val>
                                        </p:tav>
                                        <p:tav tm="50000">
                                          <p:val>
                                            <p:strVal val="#ppt_w+.3"/>
                                          </p:val>
                                        </p:tav>
                                        <p:tav tm="100000">
                                          <p:val>
                                            <p:strVal val="#ppt_w"/>
                                          </p:val>
                                        </p:tav>
                                      </p:tavLst>
                                    </p:anim>
                                    <p:anim calcmode="lin" valueType="num">
                                      <p:cBhvr>
                                        <p:cTn id="24" dur="500" fill="hold"/>
                                        <p:tgtEl>
                                          <p:spTgt spid="37892">
                                            <p:txEl>
                                              <p:pRg st="0" end="0"/>
                                            </p:txEl>
                                          </p:spTgt>
                                        </p:tgtEl>
                                        <p:attrNameLst>
                                          <p:attrName>ppt_x</p:attrName>
                                        </p:attrNameLst>
                                      </p:cBhvr>
                                      <p:tavLst>
                                        <p:tav tm="0">
                                          <p:val>
                                            <p:strVal val="#ppt_x-.3"/>
                                          </p:val>
                                        </p:tav>
                                        <p:tav tm="50000">
                                          <p:val>
                                            <p:strVal val="#ppt_x"/>
                                          </p:val>
                                        </p:tav>
                                        <p:tav tm="100000">
                                          <p:val>
                                            <p:strVal val="#ppt_x"/>
                                          </p:val>
                                        </p:tav>
                                      </p:tavLst>
                                    </p:anim>
                                    <p:anim calcmode="lin" valueType="num">
                                      <p:cBhvr>
                                        <p:cTn id="25" dur="500" fill="hold"/>
                                        <p:tgtEl>
                                          <p:spTgt spid="37892">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p:cNvSpPr>
          <p:nvPr>
            <p:ph type="title"/>
          </p:nvPr>
        </p:nvSpPr>
        <p:spPr/>
        <p:txBody>
          <a:bodyPr/>
          <a:lstStyle/>
          <a:p>
            <a:pPr marL="484632" indent="0" fontAlgn="auto">
              <a:spcAft>
                <a:spcPts val="0"/>
              </a:spcAft>
              <a:defRPr/>
            </a:pPr>
            <a:r>
              <a:rPr lang="en-US" smtClean="0">
                <a:solidFill>
                  <a:schemeClr val="bg1"/>
                </a:solidFill>
              </a:rPr>
              <a:t>Future of VR</a:t>
            </a:r>
          </a:p>
        </p:txBody>
      </p:sp>
      <p:sp>
        <p:nvSpPr>
          <p:cNvPr id="39940" name="Text Box 4"/>
          <p:cNvSpPr txBox="1">
            <a:spLocks noChangeArrowheads="1"/>
          </p:cNvSpPr>
          <p:nvPr/>
        </p:nvSpPr>
        <p:spPr bwMode="auto">
          <a:xfrm>
            <a:off x="5410200" y="1828800"/>
            <a:ext cx="3733800" cy="341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2400">
                <a:solidFill>
                  <a:schemeClr val="bg1"/>
                </a:solidFill>
              </a:rPr>
              <a:t>It is difficult to predict the future of virtual reality with confidence. It is still very much in the development stage with many users creating their own customized applications and setups to suit their needs.</a:t>
            </a:r>
            <a:endParaRPr lang="en-US">
              <a:solidFill>
                <a:schemeClr val="bg1"/>
              </a:solidFill>
            </a:endParaRPr>
          </a:p>
        </p:txBody>
      </p:sp>
      <p:pic>
        <p:nvPicPr>
          <p:cNvPr id="39941" name="Picture 5"/>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685800" y="1447800"/>
            <a:ext cx="4319588" cy="432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cover dir="l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4" presetClass="entr" presetSubtype="0" fill="hold" nodeType="clickEffect">
                                  <p:stCondLst>
                                    <p:cond delay="0"/>
                                  </p:stCondLst>
                                  <p:childTnLst>
                                    <p:set>
                                      <p:cBhvr>
                                        <p:cTn id="6" dur="1" fill="hold">
                                          <p:stCondLst>
                                            <p:cond delay="0"/>
                                          </p:stCondLst>
                                        </p:cTn>
                                        <p:tgtEl>
                                          <p:spTgt spid="30722"/>
                                        </p:tgtEl>
                                        <p:attrNameLst>
                                          <p:attrName>style.visibility</p:attrName>
                                        </p:attrNameLst>
                                      </p:cBhvr>
                                      <p:to>
                                        <p:strVal val="visible"/>
                                      </p:to>
                                    </p:set>
                                    <p:anim from="(-#ppt_w/2)" to="(#ppt_x)" calcmode="lin" valueType="num">
                                      <p:cBhvr>
                                        <p:cTn id="7" dur="600" fill="hold">
                                          <p:stCondLst>
                                            <p:cond delay="0"/>
                                          </p:stCondLst>
                                        </p:cTn>
                                        <p:tgtEl>
                                          <p:spTgt spid="30722"/>
                                        </p:tgtEl>
                                        <p:attrNameLst>
                                          <p:attrName>ppt_x</p:attrName>
                                        </p:attrNameLst>
                                      </p:cBhvr>
                                    </p:anim>
                                    <p:anim from="0" to="-1.0" calcmode="lin" valueType="num">
                                      <p:cBhvr>
                                        <p:cTn id="8" dur="200" decel="50000" autoRev="1" fill="hold">
                                          <p:stCondLst>
                                            <p:cond delay="600"/>
                                          </p:stCondLst>
                                        </p:cTn>
                                        <p:tgtEl>
                                          <p:spTgt spid="30722"/>
                                        </p:tgtEl>
                                        <p:attrNameLst>
                                          <p:attrName>xshear</p:attrName>
                                        </p:attrNameLst>
                                      </p:cBhvr>
                                    </p:anim>
                                    <p:animScale>
                                      <p:cBhvr>
                                        <p:cTn id="9" dur="200" decel="100000" autoRev="1" fill="hold">
                                          <p:stCondLst>
                                            <p:cond delay="600"/>
                                          </p:stCondLst>
                                        </p:cTn>
                                        <p:tgtEl>
                                          <p:spTgt spid="30722"/>
                                        </p:tgtEl>
                                      </p:cBhvr>
                                      <p:from x="100000" y="100000"/>
                                      <p:to x="80000" y="100000"/>
                                    </p:animScale>
                                    <p:anim by="(#ppt_h/3+#ppt_w*0.1)" calcmode="lin" valueType="num">
                                      <p:cBhvr additive="sum">
                                        <p:cTn id="10" dur="200" decel="100000" autoRev="1" fill="hold">
                                          <p:stCondLst>
                                            <p:cond delay="600"/>
                                          </p:stCondLst>
                                        </p:cTn>
                                        <p:tgtEl>
                                          <p:spTgt spid="30722"/>
                                        </p:tgtEl>
                                        <p:attrNameLst>
                                          <p:attrName>ppt_x</p:attrName>
                                        </p:attrNameLst>
                                      </p:cBhvr>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4" fill="hold" nodeType="clickEffect">
                                  <p:stCondLst>
                                    <p:cond delay="0"/>
                                  </p:stCondLst>
                                  <p:childTnLst>
                                    <p:set>
                                      <p:cBhvr>
                                        <p:cTn id="14" dur="1" fill="hold">
                                          <p:stCondLst>
                                            <p:cond delay="0"/>
                                          </p:stCondLst>
                                        </p:cTn>
                                        <p:tgtEl>
                                          <p:spTgt spid="39941"/>
                                        </p:tgtEl>
                                        <p:attrNameLst>
                                          <p:attrName>style.visibility</p:attrName>
                                        </p:attrNameLst>
                                      </p:cBhvr>
                                      <p:to>
                                        <p:strVal val="visible"/>
                                      </p:to>
                                    </p:set>
                                    <p:animEffect transition="in" filter="wipe(down)">
                                      <p:cBhvr>
                                        <p:cTn id="15" dur="500"/>
                                        <p:tgtEl>
                                          <p:spTgt spid="39941"/>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7" presetClass="entr" presetSubtype="0" fill="hold" nodeType="clickEffect">
                                  <p:stCondLst>
                                    <p:cond delay="0"/>
                                  </p:stCondLst>
                                  <p:iterate type="lt">
                                    <p:tmPct val="50000"/>
                                  </p:iterate>
                                  <p:childTnLst>
                                    <p:set>
                                      <p:cBhvr>
                                        <p:cTn id="19" dur="1" fill="hold">
                                          <p:stCondLst>
                                            <p:cond delay="0"/>
                                          </p:stCondLst>
                                        </p:cTn>
                                        <p:tgtEl>
                                          <p:spTgt spid="39940">
                                            <p:txEl>
                                              <p:pRg st="0" end="0"/>
                                            </p:txEl>
                                          </p:spTgt>
                                        </p:tgtEl>
                                        <p:attrNameLst>
                                          <p:attrName>style.visibility</p:attrName>
                                        </p:attrNameLst>
                                      </p:cBhvr>
                                      <p:to>
                                        <p:strVal val="visible"/>
                                      </p:to>
                                    </p:set>
                                    <p:anim calcmode="discrete" valueType="clr">
                                      <p:cBhvr override="childStyle">
                                        <p:cTn id="20" dur="80"/>
                                        <p:tgtEl>
                                          <p:spTgt spid="39940">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1" dur="80"/>
                                        <p:tgtEl>
                                          <p:spTgt spid="39940">
                                            <p:txEl>
                                              <p:pRg st="0" end="0"/>
                                            </p:txEl>
                                          </p:spTgt>
                                        </p:tgtEl>
                                        <p:attrNameLst>
                                          <p:attrName>fillcolor</p:attrName>
                                        </p:attrNameLst>
                                      </p:cBhvr>
                                      <p:tavLst>
                                        <p:tav tm="0">
                                          <p:val>
                                            <p:clrVal>
                                              <a:schemeClr val="accent2"/>
                                            </p:clrVal>
                                          </p:val>
                                        </p:tav>
                                        <p:tav tm="50000">
                                          <p:val>
                                            <p:clrVal>
                                              <a:schemeClr val="hlink"/>
                                            </p:clrVal>
                                          </p:val>
                                        </p:tav>
                                      </p:tavLst>
                                    </p:anim>
                                    <p:set>
                                      <p:cBhvr>
                                        <p:cTn id="22" dur="80"/>
                                        <p:tgtEl>
                                          <p:spTgt spid="39940">
                                            <p:txEl>
                                              <p:pRg st="0" end="0"/>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989" name="Picture 5" descr="faq"/>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71800" y="1905000"/>
            <a:ext cx="3238500" cy="30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newsflash/>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7" presetClass="entr" presetSubtype="0" fill="hold" nodeType="clickEffect">
                                  <p:stCondLst>
                                    <p:cond delay="0"/>
                                  </p:stCondLst>
                                  <p:childTnLst>
                                    <p:set>
                                      <p:cBhvr>
                                        <p:cTn id="6" dur="1" fill="hold">
                                          <p:stCondLst>
                                            <p:cond delay="0"/>
                                          </p:stCondLst>
                                        </p:cTn>
                                        <p:tgtEl>
                                          <p:spTgt spid="41989"/>
                                        </p:tgtEl>
                                        <p:attrNameLst>
                                          <p:attrName>style.visibility</p:attrName>
                                        </p:attrNameLst>
                                      </p:cBhvr>
                                      <p:to>
                                        <p:strVal val="visible"/>
                                      </p:to>
                                    </p:set>
                                    <p:animEffect transition="in" filter="fade">
                                      <p:cBhvr>
                                        <p:cTn id="7" dur="1000"/>
                                        <p:tgtEl>
                                          <p:spTgt spid="41989"/>
                                        </p:tgtEl>
                                      </p:cBhvr>
                                    </p:animEffect>
                                    <p:anim calcmode="lin" valueType="num">
                                      <p:cBhvr>
                                        <p:cTn id="8" dur="1000" fill="hold"/>
                                        <p:tgtEl>
                                          <p:spTgt spid="41989"/>
                                        </p:tgtEl>
                                        <p:attrNameLst>
                                          <p:attrName>ppt_x</p:attrName>
                                        </p:attrNameLst>
                                      </p:cBhvr>
                                      <p:tavLst>
                                        <p:tav tm="0">
                                          <p:val>
                                            <p:strVal val="#ppt_x"/>
                                          </p:val>
                                        </p:tav>
                                        <p:tav tm="100000">
                                          <p:val>
                                            <p:strVal val="#ppt_x"/>
                                          </p:val>
                                        </p:tav>
                                      </p:tavLst>
                                    </p:anim>
                                    <p:anim calcmode="lin" valueType="num">
                                      <p:cBhvr>
                                        <p:cTn id="9" dur="900" decel="100000" fill="hold"/>
                                        <p:tgtEl>
                                          <p:spTgt spid="41989"/>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41989"/>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p:cNvSpPr>
          <p:nvPr>
            <p:ph type="title"/>
          </p:nvPr>
        </p:nvSpPr>
        <p:spPr/>
        <p:txBody>
          <a:bodyPr/>
          <a:lstStyle/>
          <a:p>
            <a:pPr marL="484632" indent="0" fontAlgn="auto">
              <a:spcAft>
                <a:spcPts val="0"/>
              </a:spcAft>
              <a:defRPr/>
            </a:pPr>
            <a:r>
              <a:rPr lang="en-US" smtClean="0">
                <a:solidFill>
                  <a:schemeClr val="bg1"/>
                </a:solidFill>
              </a:rPr>
              <a:t>Introduction</a:t>
            </a:r>
          </a:p>
        </p:txBody>
      </p:sp>
      <p:sp>
        <p:nvSpPr>
          <p:cNvPr id="17411" name="Rectangle 3"/>
          <p:cNvSpPr>
            <a:spLocks noGrp="1"/>
          </p:cNvSpPr>
          <p:nvPr>
            <p:ph idx="1"/>
          </p:nvPr>
        </p:nvSpPr>
        <p:spPr>
          <a:xfrm>
            <a:off x="685800" y="1600200"/>
            <a:ext cx="7772400" cy="4876800"/>
          </a:xfrm>
        </p:spPr>
        <p:txBody>
          <a:bodyPr/>
          <a:lstStyle/>
          <a:p>
            <a:pPr algn="just">
              <a:buFont typeface="Arial" charset="0"/>
              <a:buNone/>
            </a:pPr>
            <a:r>
              <a:rPr lang="en-US" smtClean="0">
                <a:solidFill>
                  <a:schemeClr val="bg1"/>
                </a:solidFill>
              </a:rPr>
              <a:t>    An artificial environment created with computer hardware and software and presented to the user in such a way that it appears and feels like a real environment.</a:t>
            </a:r>
            <a:endParaRPr lang="en-US" smtClean="0">
              <a:solidFill>
                <a:schemeClr val="bg1"/>
              </a:solidFill>
              <a:latin typeface="Arial" charset="0"/>
            </a:endParaRPr>
          </a:p>
        </p:txBody>
      </p:sp>
    </p:spTree>
  </p:cSld>
  <p:clrMapOvr>
    <a:masterClrMapping/>
  </p:clrMapOvr>
  <p:transition>
    <p:cover dir="l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5" presetClass="entr" presetSubtype="0" fill="hold" nodeType="clickEffect">
                                  <p:stCondLst>
                                    <p:cond delay="0"/>
                                  </p:stCondLst>
                                  <p:iterate type="lt">
                                    <p:tmPct val="0"/>
                                  </p:iterate>
                                  <p:childTnLst>
                                    <p:set>
                                      <p:cBhvr>
                                        <p:cTn id="6" dur="1" fill="hold">
                                          <p:stCondLst>
                                            <p:cond delay="0"/>
                                          </p:stCondLst>
                                        </p:cTn>
                                        <p:tgtEl>
                                          <p:spTgt spid="17410"/>
                                        </p:tgtEl>
                                        <p:attrNameLst>
                                          <p:attrName>style.visibility</p:attrName>
                                        </p:attrNameLst>
                                      </p:cBhvr>
                                      <p:to>
                                        <p:strVal val="visible"/>
                                      </p:to>
                                    </p:set>
                                    <p:anim calcmode="lin" valueType="num">
                                      <p:cBhvr>
                                        <p:cTn id="7" dur="500" decel="50000" fill="hold">
                                          <p:stCondLst>
                                            <p:cond delay="0"/>
                                          </p:stCondLst>
                                        </p:cTn>
                                        <p:tgtEl>
                                          <p:spTgt spid="17410"/>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17410"/>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17410"/>
                                        </p:tgtEl>
                                        <p:attrNameLst>
                                          <p:attrName>ppt_w</p:attrName>
                                        </p:attrNameLst>
                                      </p:cBhvr>
                                      <p:tavLst>
                                        <p:tav tm="0">
                                          <p:val>
                                            <p:strVal val="#ppt_w*.05"/>
                                          </p:val>
                                        </p:tav>
                                        <p:tav tm="100000">
                                          <p:val>
                                            <p:strVal val="#ppt_w"/>
                                          </p:val>
                                        </p:tav>
                                      </p:tavLst>
                                    </p:anim>
                                    <p:anim calcmode="lin" valueType="num">
                                      <p:cBhvr>
                                        <p:cTn id="10" dur="1000" fill="hold"/>
                                        <p:tgtEl>
                                          <p:spTgt spid="17410"/>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17410"/>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17410"/>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17410"/>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17410"/>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43" presetClass="entr" presetSubtype="0" fill="hold" nodeType="clickEffect">
                                  <p:stCondLst>
                                    <p:cond delay="0"/>
                                  </p:stCondLst>
                                  <p:iterate type="lt">
                                    <p:tmPct val="0"/>
                                  </p:iterate>
                                  <p:childTnLst>
                                    <p:set>
                                      <p:cBhvr>
                                        <p:cTn id="18" dur="1" fill="hold">
                                          <p:stCondLst>
                                            <p:cond delay="0"/>
                                          </p:stCondLst>
                                        </p:cTn>
                                        <p:tgtEl>
                                          <p:spTgt spid="17411">
                                            <p:txEl>
                                              <p:pRg st="0" end="0"/>
                                            </p:txEl>
                                          </p:spTgt>
                                        </p:tgtEl>
                                        <p:attrNameLst>
                                          <p:attrName>style.visibility</p:attrName>
                                        </p:attrNameLst>
                                      </p:cBhvr>
                                      <p:to>
                                        <p:strVal val="visible"/>
                                      </p:to>
                                    </p:set>
                                    <p:animEffect transition="in" filter="fade">
                                      <p:cBhvr>
                                        <p:cTn id="19" dur="100"/>
                                        <p:tgtEl>
                                          <p:spTgt spid="17411">
                                            <p:txEl>
                                              <p:pRg st="0" end="0"/>
                                            </p:txEl>
                                          </p:spTgt>
                                        </p:tgtEl>
                                      </p:cBhvr>
                                    </p:animEffect>
                                    <p:anim calcmode="lin" valueType="num">
                                      <p:cBhvr>
                                        <p:cTn id="20" dur="400" fill="hold"/>
                                        <p:tgtEl>
                                          <p:spTgt spid="17411">
                                            <p:txEl>
                                              <p:pRg st="0" end="0"/>
                                            </p:txEl>
                                          </p:spTgt>
                                        </p:tgtEl>
                                        <p:attrNameLst>
                                          <p:attrName>ppt_x</p:attrName>
                                        </p:attrNameLst>
                                      </p:cBhvr>
                                      <p:tavLst>
                                        <p:tav tm="0">
                                          <p:val>
                                            <p:strVal val="#ppt_x"/>
                                          </p:val>
                                        </p:tav>
                                        <p:tav tm="100000">
                                          <p:val>
                                            <p:strVal val="#ppt_x"/>
                                          </p:val>
                                        </p:tav>
                                      </p:tavLst>
                                    </p:anim>
                                    <p:anim calcmode="lin" valueType="num">
                                      <p:cBhvr>
                                        <p:cTn id="21" dur="400" fill="hold"/>
                                        <p:tgtEl>
                                          <p:spTgt spid="17411">
                                            <p:txEl>
                                              <p:pRg st="0" end="0"/>
                                            </p:txEl>
                                          </p:spTgt>
                                        </p:tgtEl>
                                        <p:attrNameLst>
                                          <p:attrName>ppt_y</p:attrName>
                                        </p:attrNameLst>
                                      </p:cBhvr>
                                      <p:tavLst>
                                        <p:tav tm="0">
                                          <p:val>
                                            <p:strVal val="#ppt_y+0.31"/>
                                          </p:val>
                                        </p:tav>
                                        <p:tav tm="100000">
                                          <p:val>
                                            <p:strVal val="#ppt_y+0.31"/>
                                          </p:val>
                                        </p:tav>
                                      </p:tavLst>
                                    </p:anim>
                                    <p:anim calcmode="lin" valueType="num">
                                      <p:cBhvr>
                                        <p:cTn id="22" dur="600" decel="50000" fill="hold">
                                          <p:stCondLst>
                                            <p:cond delay="400"/>
                                          </p:stCondLst>
                                        </p:cTn>
                                        <p:tgtEl>
                                          <p:spTgt spid="17411">
                                            <p:txEl>
                                              <p:pRg st="0" end="0"/>
                                            </p:txEl>
                                          </p:spTgt>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23" dur="600" decel="50000" fill="hold">
                                          <p:stCondLst>
                                            <p:cond delay="400"/>
                                          </p:stCondLst>
                                        </p:cTn>
                                        <p:tgtEl>
                                          <p:spTgt spid="17411">
                                            <p:txEl>
                                              <p:pRg st="0" end="0"/>
                                            </p:txEl>
                                          </p:spTgt>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p:cNvSpPr>
          <p:nvPr>
            <p:ph type="title"/>
          </p:nvPr>
        </p:nvSpPr>
        <p:spPr/>
        <p:txBody>
          <a:bodyPr/>
          <a:lstStyle/>
          <a:p>
            <a:pPr marL="484632" indent="0" fontAlgn="auto">
              <a:spcAft>
                <a:spcPts val="0"/>
              </a:spcAft>
              <a:defRPr/>
            </a:pPr>
            <a:r>
              <a:rPr lang="en-US" smtClean="0">
                <a:solidFill>
                  <a:schemeClr val="bg1"/>
                </a:solidFill>
              </a:rPr>
              <a:t>Why VR?</a:t>
            </a:r>
          </a:p>
        </p:txBody>
      </p:sp>
      <p:sp>
        <p:nvSpPr>
          <p:cNvPr id="6147" name="Rectangle 3"/>
          <p:cNvSpPr>
            <a:spLocks noGrp="1"/>
          </p:cNvSpPr>
          <p:nvPr>
            <p:ph idx="1"/>
          </p:nvPr>
        </p:nvSpPr>
        <p:spPr>
          <a:xfrm>
            <a:off x="304800" y="1600200"/>
            <a:ext cx="8534400" cy="4525963"/>
          </a:xfrm>
        </p:spPr>
        <p:txBody>
          <a:bodyPr/>
          <a:lstStyle/>
          <a:p>
            <a:pPr algn="just">
              <a:buFont typeface="Arial" charset="0"/>
              <a:buNone/>
            </a:pPr>
            <a:r>
              <a:rPr lang="en-US" smtClean="0">
                <a:solidFill>
                  <a:schemeClr val="bg1"/>
                </a:solidFill>
              </a:rPr>
              <a:t>    VR is able to immerse you in a Computer generated world of your own making: a room, a city, the interior of human body. With VR, you can explore any uncharted territory of the human imagination.                 </a:t>
            </a:r>
          </a:p>
          <a:p>
            <a:endParaRPr lang="en-US" smtClean="0"/>
          </a:p>
        </p:txBody>
      </p:sp>
    </p:spTree>
  </p:cSld>
  <p:clrMapOvr>
    <a:masterClrMapping/>
  </p:clrMapOvr>
  <p:transition>
    <p:cover dir="l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0" presetClass="entr" presetSubtype="0" fill="hold" nodeType="clickEffect">
                                  <p:stCondLst>
                                    <p:cond delay="0"/>
                                  </p:stCondLst>
                                  <p:childTnLst>
                                    <p:set>
                                      <p:cBhvr>
                                        <p:cTn id="6" dur="1" fill="hold">
                                          <p:stCondLst>
                                            <p:cond delay="0"/>
                                          </p:stCondLst>
                                        </p:cTn>
                                        <p:tgtEl>
                                          <p:spTgt spid="6146"/>
                                        </p:tgtEl>
                                        <p:attrNameLst>
                                          <p:attrName>style.visibility</p:attrName>
                                        </p:attrNameLst>
                                      </p:cBhvr>
                                      <p:to>
                                        <p:strVal val="visible"/>
                                      </p:to>
                                    </p:set>
                                    <p:animEffect transition="in" filter="wedge">
                                      <p:cBhvr>
                                        <p:cTn id="7" dur="500"/>
                                        <p:tgtEl>
                                          <p:spTgt spid="614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7" presetClass="entr" presetSubtype="10" fill="hold" nodeType="clickEffect">
                                  <p:stCondLst>
                                    <p:cond delay="0"/>
                                  </p:stCondLst>
                                  <p:childTnLst>
                                    <p:set>
                                      <p:cBhvr>
                                        <p:cTn id="11" dur="1" fill="hold">
                                          <p:stCondLst>
                                            <p:cond delay="0"/>
                                          </p:stCondLst>
                                        </p:cTn>
                                        <p:tgtEl>
                                          <p:spTgt spid="6147">
                                            <p:txEl>
                                              <p:pRg st="0" end="0"/>
                                            </p:txEl>
                                          </p:spTgt>
                                        </p:tgtEl>
                                        <p:attrNameLst>
                                          <p:attrName>style.visibility</p:attrName>
                                        </p:attrNameLst>
                                      </p:cBhvr>
                                      <p:to>
                                        <p:strVal val="visible"/>
                                      </p:to>
                                    </p:set>
                                    <p:anim calcmode="lin" valueType="num">
                                      <p:cBhvr>
                                        <p:cTn id="12" dur="500" fill="hold"/>
                                        <p:tgtEl>
                                          <p:spTgt spid="6147">
                                            <p:txEl>
                                              <p:pRg st="0" end="0"/>
                                            </p:txEl>
                                          </p:spTgt>
                                        </p:tgtEl>
                                        <p:attrNameLst>
                                          <p:attrName>ppt_w</p:attrName>
                                        </p:attrNameLst>
                                      </p:cBhvr>
                                      <p:tavLst>
                                        <p:tav tm="0">
                                          <p:val>
                                            <p:fltVal val="0"/>
                                          </p:val>
                                        </p:tav>
                                        <p:tav tm="100000">
                                          <p:val>
                                            <p:strVal val="#ppt_w"/>
                                          </p:val>
                                        </p:tav>
                                      </p:tavLst>
                                    </p:anim>
                                    <p:anim calcmode="lin" valueType="num">
                                      <p:cBhvr>
                                        <p:cTn id="13" dur="500" fill="hold"/>
                                        <p:tgtEl>
                                          <p:spTgt spid="6147">
                                            <p:txEl>
                                              <p:pRg st="0" end="0"/>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p:cNvSpPr>
          <p:nvPr>
            <p:ph type="title"/>
          </p:nvPr>
        </p:nvSpPr>
        <p:spPr/>
        <p:txBody>
          <a:bodyPr/>
          <a:lstStyle/>
          <a:p>
            <a:pPr marL="484632" indent="0" fontAlgn="auto">
              <a:spcAft>
                <a:spcPts val="0"/>
              </a:spcAft>
              <a:defRPr/>
            </a:pPr>
            <a:r>
              <a:rPr lang="fr-CA" smtClean="0">
                <a:solidFill>
                  <a:srgbClr val="F2F2F2"/>
                </a:solidFill>
              </a:rPr>
              <a:t>Type of VR Systems</a:t>
            </a:r>
            <a:endParaRPr lang="en-US" smtClean="0">
              <a:solidFill>
                <a:srgbClr val="F2F2F2"/>
              </a:solidFill>
            </a:endParaRPr>
          </a:p>
        </p:txBody>
      </p:sp>
      <p:sp>
        <p:nvSpPr>
          <p:cNvPr id="23555" name="Rectangle 3"/>
          <p:cNvSpPr>
            <a:spLocks noGrp="1"/>
          </p:cNvSpPr>
          <p:nvPr>
            <p:ph idx="1"/>
          </p:nvPr>
        </p:nvSpPr>
        <p:spPr>
          <a:xfrm>
            <a:off x="457200" y="1882775"/>
            <a:ext cx="8229600" cy="4572000"/>
          </a:xfrm>
        </p:spPr>
        <p:txBody>
          <a:bodyPr/>
          <a:lstStyle/>
          <a:p>
            <a:r>
              <a:rPr lang="en-US" smtClean="0">
                <a:solidFill>
                  <a:schemeClr val="bg1"/>
                </a:solidFill>
              </a:rPr>
              <a:t>Window on World (WoW)</a:t>
            </a:r>
          </a:p>
          <a:p>
            <a:r>
              <a:rPr lang="en-US" smtClean="0">
                <a:solidFill>
                  <a:schemeClr val="bg1"/>
                </a:solidFill>
              </a:rPr>
              <a:t>Immersive VR</a:t>
            </a:r>
          </a:p>
          <a:p>
            <a:r>
              <a:rPr lang="en-US" smtClean="0">
                <a:solidFill>
                  <a:schemeClr val="bg1"/>
                </a:solidFill>
              </a:rPr>
              <a:t>Non-Immersive VR</a:t>
            </a:r>
          </a:p>
          <a:p>
            <a:r>
              <a:rPr lang="en-US" smtClean="0">
                <a:solidFill>
                  <a:schemeClr val="bg1"/>
                </a:solidFill>
              </a:rPr>
              <a:t>Telepresence</a:t>
            </a:r>
          </a:p>
          <a:p>
            <a:r>
              <a:rPr lang="en-US" smtClean="0">
                <a:solidFill>
                  <a:schemeClr val="bg1"/>
                </a:solidFill>
              </a:rPr>
              <a:t>Distributed VR</a:t>
            </a:r>
          </a:p>
        </p:txBody>
      </p:sp>
    </p:spTree>
  </p:cSld>
  <p:clrMapOvr>
    <a:masterClrMapping/>
  </p:clrMapOvr>
  <p:transition>
    <p:cover dir="l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nodeType="clickEffect">
                                  <p:stCondLst>
                                    <p:cond delay="0"/>
                                  </p:stCondLst>
                                  <p:childTnLst>
                                    <p:set>
                                      <p:cBhvr>
                                        <p:cTn id="6" dur="1" fill="hold">
                                          <p:stCondLst>
                                            <p:cond delay="0"/>
                                          </p:stCondLst>
                                        </p:cTn>
                                        <p:tgtEl>
                                          <p:spTgt spid="23555">
                                            <p:txEl>
                                              <p:pRg st="0" end="0"/>
                                            </p:txEl>
                                          </p:spTgt>
                                        </p:tgtEl>
                                        <p:attrNameLst>
                                          <p:attrName>style.visibility</p:attrName>
                                        </p:attrNameLst>
                                      </p:cBhvr>
                                      <p:to>
                                        <p:strVal val="visible"/>
                                      </p:to>
                                    </p:set>
                                    <p:anim to="" calcmode="lin" valueType="num">
                                      <p:cBhvr>
                                        <p:cTn id="7" dur="1" fill="hold"/>
                                        <p:tgtEl>
                                          <p:spTgt spid="23555">
                                            <p:txEl>
                                              <p:pRg st="0" end="0"/>
                                            </p:txEl>
                                          </p:spTgt>
                                        </p:tgtEl>
                                        <p:attrNameLst>
                                          <p:attrName/>
                                        </p:attrNameLst>
                                      </p:cBhvr>
                                    </p:anim>
                                  </p:childTnLst>
                                </p:cTn>
                              </p:par>
                              <p:par>
                                <p:cTn id="8" presetID="24" presetClass="entr" presetSubtype="0" fill="hold" nodeType="withEffect">
                                  <p:stCondLst>
                                    <p:cond delay="0"/>
                                  </p:stCondLst>
                                  <p:childTnLst>
                                    <p:set>
                                      <p:cBhvr>
                                        <p:cTn id="9" dur="1" fill="hold">
                                          <p:stCondLst>
                                            <p:cond delay="0"/>
                                          </p:stCondLst>
                                        </p:cTn>
                                        <p:tgtEl>
                                          <p:spTgt spid="23555">
                                            <p:txEl>
                                              <p:pRg st="1" end="1"/>
                                            </p:txEl>
                                          </p:spTgt>
                                        </p:tgtEl>
                                        <p:attrNameLst>
                                          <p:attrName>style.visibility</p:attrName>
                                        </p:attrNameLst>
                                      </p:cBhvr>
                                      <p:to>
                                        <p:strVal val="visible"/>
                                      </p:to>
                                    </p:set>
                                    <p:anim to="" calcmode="lin" valueType="num">
                                      <p:cBhvr>
                                        <p:cTn id="10" dur="1" fill="hold"/>
                                        <p:tgtEl>
                                          <p:spTgt spid="23555">
                                            <p:txEl>
                                              <p:pRg st="1" end="1"/>
                                            </p:txEl>
                                          </p:spTgt>
                                        </p:tgtEl>
                                        <p:attrNameLst>
                                          <p:attrName/>
                                        </p:attrNameLst>
                                      </p:cBhvr>
                                    </p:anim>
                                  </p:childTnLst>
                                </p:cTn>
                              </p:par>
                              <p:par>
                                <p:cTn id="11" presetID="24" presetClass="entr" presetSubtype="0" fill="hold" nodeType="withEffect">
                                  <p:stCondLst>
                                    <p:cond delay="0"/>
                                  </p:stCondLst>
                                  <p:childTnLst>
                                    <p:set>
                                      <p:cBhvr>
                                        <p:cTn id="12" dur="1" fill="hold">
                                          <p:stCondLst>
                                            <p:cond delay="0"/>
                                          </p:stCondLst>
                                        </p:cTn>
                                        <p:tgtEl>
                                          <p:spTgt spid="23555">
                                            <p:txEl>
                                              <p:pRg st="2" end="2"/>
                                            </p:txEl>
                                          </p:spTgt>
                                        </p:tgtEl>
                                        <p:attrNameLst>
                                          <p:attrName>style.visibility</p:attrName>
                                        </p:attrNameLst>
                                      </p:cBhvr>
                                      <p:to>
                                        <p:strVal val="visible"/>
                                      </p:to>
                                    </p:set>
                                    <p:anim to="" calcmode="lin" valueType="num">
                                      <p:cBhvr>
                                        <p:cTn id="13" dur="1" fill="hold"/>
                                        <p:tgtEl>
                                          <p:spTgt spid="23555">
                                            <p:txEl>
                                              <p:pRg st="2" end="2"/>
                                            </p:txEl>
                                          </p:spTgt>
                                        </p:tgtEl>
                                        <p:attrNameLst>
                                          <p:attrName/>
                                        </p:attrNameLst>
                                      </p:cBhvr>
                                    </p:anim>
                                  </p:childTnLst>
                                </p:cTn>
                              </p:par>
                              <p:par>
                                <p:cTn id="14" presetID="24" presetClass="entr" presetSubtype="0" fill="hold" nodeType="withEffect">
                                  <p:stCondLst>
                                    <p:cond delay="0"/>
                                  </p:stCondLst>
                                  <p:childTnLst>
                                    <p:set>
                                      <p:cBhvr>
                                        <p:cTn id="15" dur="1" fill="hold">
                                          <p:stCondLst>
                                            <p:cond delay="0"/>
                                          </p:stCondLst>
                                        </p:cTn>
                                        <p:tgtEl>
                                          <p:spTgt spid="23555">
                                            <p:txEl>
                                              <p:pRg st="3" end="3"/>
                                            </p:txEl>
                                          </p:spTgt>
                                        </p:tgtEl>
                                        <p:attrNameLst>
                                          <p:attrName>style.visibility</p:attrName>
                                        </p:attrNameLst>
                                      </p:cBhvr>
                                      <p:to>
                                        <p:strVal val="visible"/>
                                      </p:to>
                                    </p:set>
                                    <p:anim to="" calcmode="lin" valueType="num">
                                      <p:cBhvr>
                                        <p:cTn id="16" dur="1" fill="hold"/>
                                        <p:tgtEl>
                                          <p:spTgt spid="23555">
                                            <p:txEl>
                                              <p:pRg st="3" end="3"/>
                                            </p:txEl>
                                          </p:spTgt>
                                        </p:tgtEl>
                                        <p:attrNameLst>
                                          <p:attrName/>
                                        </p:attrNameLst>
                                      </p:cBhvr>
                                    </p:anim>
                                  </p:childTnLst>
                                </p:cTn>
                              </p:par>
                              <p:par>
                                <p:cTn id="17" presetID="24" presetClass="entr" presetSubtype="0" fill="hold" nodeType="withEffect">
                                  <p:stCondLst>
                                    <p:cond delay="0"/>
                                  </p:stCondLst>
                                  <p:childTnLst>
                                    <p:set>
                                      <p:cBhvr>
                                        <p:cTn id="18" dur="1" fill="hold">
                                          <p:stCondLst>
                                            <p:cond delay="0"/>
                                          </p:stCondLst>
                                        </p:cTn>
                                        <p:tgtEl>
                                          <p:spTgt spid="23555">
                                            <p:txEl>
                                              <p:pRg st="4" end="4"/>
                                            </p:txEl>
                                          </p:spTgt>
                                        </p:tgtEl>
                                        <p:attrNameLst>
                                          <p:attrName>style.visibility</p:attrName>
                                        </p:attrNameLst>
                                      </p:cBhvr>
                                      <p:to>
                                        <p:strVal val="visible"/>
                                      </p:to>
                                    </p:set>
                                    <p:anim to="" calcmode="lin" valueType="num">
                                      <p:cBhvr>
                                        <p:cTn id="19" dur="1" fill="hold"/>
                                        <p:tgtEl>
                                          <p:spTgt spid="23555">
                                            <p:txEl>
                                              <p:pRg st="4" end="4"/>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p:cNvSpPr>
          <p:nvPr>
            <p:ph type="title"/>
          </p:nvPr>
        </p:nvSpPr>
        <p:spPr/>
        <p:txBody>
          <a:bodyPr/>
          <a:lstStyle/>
          <a:p>
            <a:pPr marL="484632" indent="0" fontAlgn="auto">
              <a:spcAft>
                <a:spcPts val="0"/>
              </a:spcAft>
              <a:defRPr/>
            </a:pPr>
            <a:r>
              <a:rPr lang="en-US" smtClean="0">
                <a:solidFill>
                  <a:schemeClr val="bg1"/>
                </a:solidFill>
              </a:rPr>
              <a:t>Window on World (WoW)</a:t>
            </a:r>
          </a:p>
        </p:txBody>
      </p:sp>
      <p:sp>
        <p:nvSpPr>
          <p:cNvPr id="19459" name="Rectangle 3"/>
          <p:cNvSpPr>
            <a:spLocks noGrp="1"/>
          </p:cNvSpPr>
          <p:nvPr>
            <p:ph idx="1"/>
          </p:nvPr>
        </p:nvSpPr>
        <p:spPr>
          <a:xfrm>
            <a:off x="457200" y="1882775"/>
            <a:ext cx="8229600" cy="4572000"/>
          </a:xfrm>
        </p:spPr>
        <p:txBody>
          <a:bodyPr/>
          <a:lstStyle/>
          <a:p>
            <a:r>
              <a:rPr lang="en-US" smtClean="0">
                <a:solidFill>
                  <a:schemeClr val="bg1"/>
                </a:solidFill>
              </a:rPr>
              <a:t> Using a conventional computer monitor to</a:t>
            </a:r>
          </a:p>
          <a:p>
            <a:pPr>
              <a:buFont typeface="Arial" charset="0"/>
              <a:buNone/>
            </a:pPr>
            <a:r>
              <a:rPr lang="en-US" smtClean="0">
                <a:solidFill>
                  <a:schemeClr val="bg1"/>
                </a:solidFill>
              </a:rPr>
              <a:t>     display the 3D virtual world.</a:t>
            </a:r>
          </a:p>
          <a:p>
            <a:r>
              <a:rPr lang="en-US" smtClean="0">
                <a:solidFill>
                  <a:schemeClr val="bg1"/>
                </a:solidFill>
              </a:rPr>
              <a:t> To make the picture in the window look real, sound real and the objects act real.</a:t>
            </a:r>
          </a:p>
          <a:p>
            <a:endParaRPr lang="en-US" smtClean="0"/>
          </a:p>
        </p:txBody>
      </p:sp>
    </p:spTree>
  </p:cSld>
  <p:clrMapOvr>
    <a:masterClrMapping/>
  </p:clrMapOvr>
  <p:transition>
    <p:cover dir="l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nodeType="clickEffect">
                                  <p:stCondLst>
                                    <p:cond delay="0"/>
                                  </p:stCondLst>
                                  <p:childTnLst>
                                    <p:set>
                                      <p:cBhvr>
                                        <p:cTn id="6" dur="1" fill="hold">
                                          <p:stCondLst>
                                            <p:cond delay="0"/>
                                          </p:stCondLst>
                                        </p:cTn>
                                        <p:tgtEl>
                                          <p:spTgt spid="8194"/>
                                        </p:tgtEl>
                                        <p:attrNameLst>
                                          <p:attrName>style.visibility</p:attrName>
                                        </p:attrNameLst>
                                      </p:cBhvr>
                                      <p:to>
                                        <p:strVal val="visible"/>
                                      </p:to>
                                    </p:set>
                                    <p:animEffect transition="in" filter="fade">
                                      <p:cBhvr>
                                        <p:cTn id="7" dur="1000"/>
                                        <p:tgtEl>
                                          <p:spTgt spid="8194"/>
                                        </p:tgtEl>
                                      </p:cBhvr>
                                    </p:animEffect>
                                    <p:anim calcmode="lin" valueType="num">
                                      <p:cBhvr>
                                        <p:cTn id="8" dur="1000" fill="hold"/>
                                        <p:tgtEl>
                                          <p:spTgt spid="8194"/>
                                        </p:tgtEl>
                                        <p:attrNameLst>
                                          <p:attrName>ppt_x</p:attrName>
                                        </p:attrNameLst>
                                      </p:cBhvr>
                                      <p:tavLst>
                                        <p:tav tm="0">
                                          <p:val>
                                            <p:strVal val="#ppt_x"/>
                                          </p:val>
                                        </p:tav>
                                        <p:tav tm="100000">
                                          <p:val>
                                            <p:strVal val="#ppt_x"/>
                                          </p:val>
                                        </p:tav>
                                      </p:tavLst>
                                    </p:anim>
                                    <p:anim calcmode="lin" valueType="num">
                                      <p:cBhvr>
                                        <p:cTn id="9" dur="1000" fill="hold"/>
                                        <p:tgtEl>
                                          <p:spTgt spid="8194"/>
                                        </p:tgtEl>
                                        <p:attrNameLst>
                                          <p:attrName>ppt_y</p:attrName>
                                        </p:attrNameLst>
                                      </p:cBhvr>
                                      <p:tavLst>
                                        <p:tav tm="0">
                                          <p:val>
                                            <p:strVal val="#ppt_y+.1"/>
                                          </p:val>
                                        </p:tav>
                                        <p:tav tm="100000">
                                          <p:val>
                                            <p:strVal val="#ppt_y"/>
                                          </p:val>
                                        </p:tav>
                                      </p:tavLst>
                                    </p:anim>
                                  </p:childTnLst>
                                </p:cTn>
                              </p:par>
                            </p:childTnLst>
                          </p:cTn>
                        </p:par>
                        <p:par>
                          <p:cTn id="10" fill="hold" nodeType="afterGroup">
                            <p:stCondLst>
                              <p:cond delay="1000"/>
                            </p:stCondLst>
                            <p:childTnLst>
                              <p:par>
                                <p:cTn id="11" presetID="41" presetClass="entr" presetSubtype="0" fill="hold" nodeType="afterEffect">
                                  <p:stCondLst>
                                    <p:cond delay="0"/>
                                  </p:stCondLst>
                                  <p:iterate type="lt">
                                    <p:tmPct val="10000"/>
                                  </p:iterate>
                                  <p:childTnLst>
                                    <p:set>
                                      <p:cBhvr>
                                        <p:cTn id="12" dur="1" fill="hold">
                                          <p:stCondLst>
                                            <p:cond delay="0"/>
                                          </p:stCondLst>
                                        </p:cTn>
                                        <p:tgtEl>
                                          <p:spTgt spid="19459">
                                            <p:txEl>
                                              <p:pRg st="0" end="0"/>
                                            </p:txEl>
                                          </p:spTgt>
                                        </p:tgtEl>
                                        <p:attrNameLst>
                                          <p:attrName>style.visibility</p:attrName>
                                        </p:attrNameLst>
                                      </p:cBhvr>
                                      <p:to>
                                        <p:strVal val="visible"/>
                                      </p:to>
                                    </p:set>
                                    <p:anim calcmode="lin" valueType="num">
                                      <p:cBhvr>
                                        <p:cTn id="13" dur="500" fill="hold"/>
                                        <p:tgtEl>
                                          <p:spTgt spid="19459">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14" dur="500" fill="hold"/>
                                        <p:tgtEl>
                                          <p:spTgt spid="19459">
                                            <p:txEl>
                                              <p:pRg st="0" end="0"/>
                                            </p:txEl>
                                          </p:spTgt>
                                        </p:tgtEl>
                                        <p:attrNameLst>
                                          <p:attrName>ppt_y</p:attrName>
                                        </p:attrNameLst>
                                      </p:cBhvr>
                                      <p:tavLst>
                                        <p:tav tm="0">
                                          <p:val>
                                            <p:strVal val="#ppt_y"/>
                                          </p:val>
                                        </p:tav>
                                        <p:tav tm="100000">
                                          <p:val>
                                            <p:strVal val="#ppt_y"/>
                                          </p:val>
                                        </p:tav>
                                      </p:tavLst>
                                    </p:anim>
                                    <p:anim calcmode="lin" valueType="num">
                                      <p:cBhvr>
                                        <p:cTn id="15" dur="500" fill="hold"/>
                                        <p:tgtEl>
                                          <p:spTgt spid="19459">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6" dur="500" fill="hold"/>
                                        <p:tgtEl>
                                          <p:spTgt spid="19459">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7" dur="500" tmFilter="0,0; .5, 1; 1, 1"/>
                                        <p:tgtEl>
                                          <p:spTgt spid="19459">
                                            <p:txEl>
                                              <p:pRg st="0" end="0"/>
                                            </p:txEl>
                                          </p:spTgt>
                                        </p:tgtEl>
                                      </p:cBhvr>
                                    </p:animEffect>
                                  </p:childTnLst>
                                </p:cTn>
                              </p:par>
                              <p:par>
                                <p:cTn id="18" presetID="41" presetClass="entr" presetSubtype="0" fill="hold" nodeType="withEffect">
                                  <p:stCondLst>
                                    <p:cond delay="0"/>
                                  </p:stCondLst>
                                  <p:iterate type="lt">
                                    <p:tmPct val="10000"/>
                                  </p:iterate>
                                  <p:childTnLst>
                                    <p:set>
                                      <p:cBhvr>
                                        <p:cTn id="19" dur="1" fill="hold">
                                          <p:stCondLst>
                                            <p:cond delay="0"/>
                                          </p:stCondLst>
                                        </p:cTn>
                                        <p:tgtEl>
                                          <p:spTgt spid="19459">
                                            <p:txEl>
                                              <p:pRg st="1" end="1"/>
                                            </p:txEl>
                                          </p:spTgt>
                                        </p:tgtEl>
                                        <p:attrNameLst>
                                          <p:attrName>style.visibility</p:attrName>
                                        </p:attrNameLst>
                                      </p:cBhvr>
                                      <p:to>
                                        <p:strVal val="visible"/>
                                      </p:to>
                                    </p:set>
                                    <p:anim calcmode="lin" valueType="num">
                                      <p:cBhvr>
                                        <p:cTn id="20" dur="500" fill="hold"/>
                                        <p:tgtEl>
                                          <p:spTgt spid="19459">
                                            <p:txEl>
                                              <p:pRg st="1" end="1"/>
                                            </p:txEl>
                                          </p:spTgt>
                                        </p:tgtEl>
                                        <p:attrNameLst>
                                          <p:attrName>ppt_x</p:attrName>
                                        </p:attrNameLst>
                                      </p:cBhvr>
                                      <p:tavLst>
                                        <p:tav tm="0">
                                          <p:val>
                                            <p:strVal val="#ppt_x"/>
                                          </p:val>
                                        </p:tav>
                                        <p:tav tm="50000">
                                          <p:val>
                                            <p:strVal val="#ppt_x+.1"/>
                                          </p:val>
                                        </p:tav>
                                        <p:tav tm="100000">
                                          <p:val>
                                            <p:strVal val="#ppt_x"/>
                                          </p:val>
                                        </p:tav>
                                      </p:tavLst>
                                    </p:anim>
                                    <p:anim calcmode="lin" valueType="num">
                                      <p:cBhvr>
                                        <p:cTn id="21" dur="500" fill="hold"/>
                                        <p:tgtEl>
                                          <p:spTgt spid="19459">
                                            <p:txEl>
                                              <p:pRg st="1" end="1"/>
                                            </p:txEl>
                                          </p:spTgt>
                                        </p:tgtEl>
                                        <p:attrNameLst>
                                          <p:attrName>ppt_y</p:attrName>
                                        </p:attrNameLst>
                                      </p:cBhvr>
                                      <p:tavLst>
                                        <p:tav tm="0">
                                          <p:val>
                                            <p:strVal val="#ppt_y"/>
                                          </p:val>
                                        </p:tav>
                                        <p:tav tm="100000">
                                          <p:val>
                                            <p:strVal val="#ppt_y"/>
                                          </p:val>
                                        </p:tav>
                                      </p:tavLst>
                                    </p:anim>
                                    <p:anim calcmode="lin" valueType="num">
                                      <p:cBhvr>
                                        <p:cTn id="22" dur="500" fill="hold"/>
                                        <p:tgtEl>
                                          <p:spTgt spid="19459">
                                            <p:txEl>
                                              <p:pRg st="1" end="1"/>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23" dur="500" fill="hold"/>
                                        <p:tgtEl>
                                          <p:spTgt spid="19459">
                                            <p:txEl>
                                              <p:pRg st="1" end="1"/>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24" dur="500" tmFilter="0,0; .5, 1; 1, 1"/>
                                        <p:tgtEl>
                                          <p:spTgt spid="19459">
                                            <p:txEl>
                                              <p:pRg st="1" end="1"/>
                                            </p:txEl>
                                          </p:spTgt>
                                        </p:tgtEl>
                                      </p:cBhvr>
                                    </p:animEffect>
                                  </p:childTnLst>
                                </p:cTn>
                              </p:par>
                              <p:par>
                                <p:cTn id="25" presetID="41" presetClass="entr" presetSubtype="0" fill="hold" nodeType="withEffect">
                                  <p:stCondLst>
                                    <p:cond delay="0"/>
                                  </p:stCondLst>
                                  <p:iterate type="lt">
                                    <p:tmPct val="10000"/>
                                  </p:iterate>
                                  <p:childTnLst>
                                    <p:set>
                                      <p:cBhvr>
                                        <p:cTn id="26" dur="1" fill="hold">
                                          <p:stCondLst>
                                            <p:cond delay="0"/>
                                          </p:stCondLst>
                                        </p:cTn>
                                        <p:tgtEl>
                                          <p:spTgt spid="19459">
                                            <p:txEl>
                                              <p:pRg st="2" end="2"/>
                                            </p:txEl>
                                          </p:spTgt>
                                        </p:tgtEl>
                                        <p:attrNameLst>
                                          <p:attrName>style.visibility</p:attrName>
                                        </p:attrNameLst>
                                      </p:cBhvr>
                                      <p:to>
                                        <p:strVal val="visible"/>
                                      </p:to>
                                    </p:set>
                                    <p:anim calcmode="lin" valueType="num">
                                      <p:cBhvr>
                                        <p:cTn id="27" dur="500" fill="hold"/>
                                        <p:tgtEl>
                                          <p:spTgt spid="19459">
                                            <p:txEl>
                                              <p:pRg st="2" end="2"/>
                                            </p:txEl>
                                          </p:spTgt>
                                        </p:tgtEl>
                                        <p:attrNameLst>
                                          <p:attrName>ppt_x</p:attrName>
                                        </p:attrNameLst>
                                      </p:cBhvr>
                                      <p:tavLst>
                                        <p:tav tm="0">
                                          <p:val>
                                            <p:strVal val="#ppt_x"/>
                                          </p:val>
                                        </p:tav>
                                        <p:tav tm="50000">
                                          <p:val>
                                            <p:strVal val="#ppt_x+.1"/>
                                          </p:val>
                                        </p:tav>
                                        <p:tav tm="100000">
                                          <p:val>
                                            <p:strVal val="#ppt_x"/>
                                          </p:val>
                                        </p:tav>
                                      </p:tavLst>
                                    </p:anim>
                                    <p:anim calcmode="lin" valueType="num">
                                      <p:cBhvr>
                                        <p:cTn id="28" dur="500" fill="hold"/>
                                        <p:tgtEl>
                                          <p:spTgt spid="19459">
                                            <p:txEl>
                                              <p:pRg st="2" end="2"/>
                                            </p:txEl>
                                          </p:spTgt>
                                        </p:tgtEl>
                                        <p:attrNameLst>
                                          <p:attrName>ppt_y</p:attrName>
                                        </p:attrNameLst>
                                      </p:cBhvr>
                                      <p:tavLst>
                                        <p:tav tm="0">
                                          <p:val>
                                            <p:strVal val="#ppt_y"/>
                                          </p:val>
                                        </p:tav>
                                        <p:tav tm="100000">
                                          <p:val>
                                            <p:strVal val="#ppt_y"/>
                                          </p:val>
                                        </p:tav>
                                      </p:tavLst>
                                    </p:anim>
                                    <p:anim calcmode="lin" valueType="num">
                                      <p:cBhvr>
                                        <p:cTn id="29" dur="500" fill="hold"/>
                                        <p:tgtEl>
                                          <p:spTgt spid="19459">
                                            <p:txEl>
                                              <p:pRg st="2" end="2"/>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30" dur="500" fill="hold"/>
                                        <p:tgtEl>
                                          <p:spTgt spid="19459">
                                            <p:txEl>
                                              <p:pRg st="2" end="2"/>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31" dur="500" tmFilter="0,0; .5, 1; 1, 1"/>
                                        <p:tgtEl>
                                          <p:spTgt spid="1945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pPr marL="484632" indent="0" fontAlgn="auto">
              <a:spcAft>
                <a:spcPts val="0"/>
              </a:spcAft>
              <a:defRPr/>
            </a:pPr>
            <a:r>
              <a:rPr lang="en-US" smtClean="0">
                <a:solidFill>
                  <a:schemeClr val="bg1"/>
                </a:solidFill>
              </a:rPr>
              <a:t>Immersive VR</a:t>
            </a:r>
            <a:endParaRPr lang="en-US" smtClean="0">
              <a:solidFill>
                <a:schemeClr val="accent1">
                  <a:tint val="83000"/>
                  <a:satMod val="150000"/>
                </a:schemeClr>
              </a:solidFill>
            </a:endParaRPr>
          </a:p>
        </p:txBody>
      </p:sp>
      <p:sp>
        <p:nvSpPr>
          <p:cNvPr id="9219" name="Content Placeholder 2"/>
          <p:cNvSpPr>
            <a:spLocks noGrp="1"/>
          </p:cNvSpPr>
          <p:nvPr>
            <p:ph idx="1"/>
          </p:nvPr>
        </p:nvSpPr>
        <p:spPr>
          <a:xfrm>
            <a:off x="457200" y="1882775"/>
            <a:ext cx="8229600" cy="4572000"/>
          </a:xfrm>
        </p:spPr>
        <p:txBody>
          <a:bodyPr/>
          <a:lstStyle/>
          <a:p>
            <a:r>
              <a:rPr lang="en-US" smtClean="0">
                <a:solidFill>
                  <a:schemeClr val="bg1"/>
                </a:solidFill>
              </a:rPr>
              <a:t>Completely immerse the user's personal viewpoint inside the virtual 3D world.</a:t>
            </a:r>
          </a:p>
          <a:p>
            <a:r>
              <a:rPr lang="en-US" smtClean="0">
                <a:solidFill>
                  <a:schemeClr val="bg1"/>
                </a:solidFill>
              </a:rPr>
              <a:t>The user has no visual contact with the physical word.</a:t>
            </a:r>
          </a:p>
          <a:p>
            <a:r>
              <a:rPr lang="en-US" smtClean="0">
                <a:solidFill>
                  <a:schemeClr val="bg1"/>
                </a:solidFill>
              </a:rPr>
              <a:t> Often equipped with a Head Mounted Display (HMD).</a:t>
            </a:r>
          </a:p>
        </p:txBody>
      </p:sp>
      <p:pic>
        <p:nvPicPr>
          <p:cNvPr id="9220"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0" y="4343400"/>
            <a:ext cx="2438400"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1" name="Picture 3" descr="C:\Users\jimmo\Desktop\Captur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81725" y="4343400"/>
            <a:ext cx="2733675"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0" presetClass="entr" presetSubtype="0" fill="hold" nodeType="clickEffect">
                                  <p:stCondLst>
                                    <p:cond delay="0"/>
                                  </p:stCondLst>
                                  <p:iterate type="lt">
                                    <p:tmPct val="10000"/>
                                  </p:iterate>
                                  <p:childTnLst>
                                    <p:set>
                                      <p:cBhvr>
                                        <p:cTn id="6" dur="1" fill="hold">
                                          <p:stCondLst>
                                            <p:cond delay="0"/>
                                          </p:stCondLst>
                                        </p:cTn>
                                        <p:tgtEl>
                                          <p:spTgt spid="9218"/>
                                        </p:tgtEl>
                                        <p:attrNameLst>
                                          <p:attrName>style.visibility</p:attrName>
                                        </p:attrNameLst>
                                      </p:cBhvr>
                                      <p:to>
                                        <p:strVal val="visible"/>
                                      </p:to>
                                    </p:set>
                                    <p:animEffect transition="in" filter="fade">
                                      <p:cBhvr>
                                        <p:cTn id="7" dur="1000"/>
                                        <p:tgtEl>
                                          <p:spTgt spid="9218"/>
                                        </p:tgtEl>
                                      </p:cBhvr>
                                    </p:animEffect>
                                    <p:anim calcmode="lin" valueType="num">
                                      <p:cBhvr>
                                        <p:cTn id="8" dur="1000" fill="hold"/>
                                        <p:tgtEl>
                                          <p:spTgt spid="9218"/>
                                        </p:tgtEl>
                                        <p:attrNameLst>
                                          <p:attrName>ppt_x</p:attrName>
                                        </p:attrNameLst>
                                      </p:cBhvr>
                                      <p:tavLst>
                                        <p:tav tm="0">
                                          <p:val>
                                            <p:strVal val="#ppt_x-.1"/>
                                          </p:val>
                                        </p:tav>
                                        <p:tav tm="100000">
                                          <p:val>
                                            <p:strVal val="#ppt_x"/>
                                          </p:val>
                                        </p:tav>
                                      </p:tavLst>
                                    </p:anim>
                                    <p:anim calcmode="lin" valueType="num">
                                      <p:cBhvr>
                                        <p:cTn id="9" dur="1000" fill="hold"/>
                                        <p:tgtEl>
                                          <p:spTgt spid="9218"/>
                                        </p:tgtEl>
                                        <p:attrNameLst>
                                          <p:attrName>ppt_y</p:attrName>
                                        </p:attrNameLst>
                                      </p:cBhvr>
                                      <p:tavLst>
                                        <p:tav tm="0">
                                          <p:val>
                                            <p:strVal val="#ppt_y"/>
                                          </p:val>
                                        </p:tav>
                                        <p:tav tm="100000">
                                          <p:val>
                                            <p:strVal val="#ppt_y"/>
                                          </p:val>
                                        </p:tav>
                                      </p:tavLst>
                                    </p:anim>
                                  </p:childTnLst>
                                </p:cTn>
                              </p:par>
                            </p:childTnLst>
                          </p:cTn>
                        </p:par>
                        <p:par>
                          <p:cTn id="10" fill="hold" nodeType="afterGroup">
                            <p:stCondLst>
                              <p:cond delay="2000"/>
                            </p:stCondLst>
                            <p:childTnLst>
                              <p:par>
                                <p:cTn id="11" presetID="48" presetClass="entr" presetSubtype="0" accel="50000" fill="hold" nodeType="afterEffect">
                                  <p:stCondLst>
                                    <p:cond delay="0"/>
                                  </p:stCondLst>
                                  <p:childTnLst>
                                    <p:set>
                                      <p:cBhvr>
                                        <p:cTn id="12" dur="1" fill="hold">
                                          <p:stCondLst>
                                            <p:cond delay="0"/>
                                          </p:stCondLst>
                                        </p:cTn>
                                        <p:tgtEl>
                                          <p:spTgt spid="9219">
                                            <p:txEl>
                                              <p:pRg st="0" end="0"/>
                                            </p:txEl>
                                          </p:spTgt>
                                        </p:tgtEl>
                                        <p:attrNameLst>
                                          <p:attrName>style.visibility</p:attrName>
                                        </p:attrNameLst>
                                      </p:cBhvr>
                                      <p:to>
                                        <p:strVal val="visible"/>
                                      </p:to>
                                    </p:set>
                                    <p:anim calcmode="lin" valueType="num">
                                      <p:cBhvr>
                                        <p:cTn id="13" dur="1000" fill="hold"/>
                                        <p:tgtEl>
                                          <p:spTgt spid="9219">
                                            <p:txEl>
                                              <p:pRg st="0" end="0"/>
                                            </p:txEl>
                                          </p:spTgt>
                                        </p:tgtEl>
                                        <p:attrNameLst>
                                          <p:attrName>style.rotation</p:attrName>
                                        </p:attrNameLst>
                                      </p:cBhvr>
                                      <p:tavLst>
                                        <p:tav tm="0">
                                          <p:val>
                                            <p:fltVal val="90"/>
                                          </p:val>
                                        </p:tav>
                                        <p:tav tm="80000">
                                          <p:val>
                                            <p:fltVal val="90"/>
                                          </p:val>
                                        </p:tav>
                                        <p:tav tm="80000">
                                          <p:val>
                                            <p:fltVal val="90"/>
                                          </p:val>
                                        </p:tav>
                                        <p:tav tm="100000">
                                          <p:val>
                                            <p:fltVal val="0"/>
                                          </p:val>
                                        </p:tav>
                                      </p:tavLst>
                                    </p:anim>
                                    <p:anim calcmode="lin" valueType="num">
                                      <p:cBhvr>
                                        <p:cTn id="14" dur="1000" fill="hold"/>
                                        <p:tgtEl>
                                          <p:spTgt spid="9219">
                                            <p:txEl>
                                              <p:pRg st="0" end="0"/>
                                            </p:txEl>
                                          </p:spTgt>
                                        </p:tgtEl>
                                        <p:attrNameLst>
                                          <p:attrName>ppt_x</p:attrName>
                                        </p:attrNameLst>
                                      </p:cBhvr>
                                      <p:tavLst>
                                        <p:tav tm="0">
                                          <p:val>
                                            <p:fltVal val="-1"/>
                                          </p:val>
                                        </p:tav>
                                        <p:tav tm="50000">
                                          <p:val>
                                            <p:fltVal val="0.95"/>
                                          </p:val>
                                        </p:tav>
                                        <p:tav tm="100000">
                                          <p:val>
                                            <p:strVal val="#ppt_x"/>
                                          </p:val>
                                        </p:tav>
                                      </p:tavLst>
                                    </p:anim>
                                    <p:anim calcmode="lin" valueType="num">
                                      <p:cBhvr>
                                        <p:cTn id="15" dur="1000" fill="hold"/>
                                        <p:tgtEl>
                                          <p:spTgt spid="9219">
                                            <p:txEl>
                                              <p:pRg st="0" end="0"/>
                                            </p:txEl>
                                          </p:spTgt>
                                        </p:tgtEl>
                                        <p:attrNameLst>
                                          <p:attrName>ppt_y</p:attrName>
                                        </p:attrNameLst>
                                      </p:cBhvr>
                                      <p:tavLst>
                                        <p:tav tm="0">
                                          <p:val>
                                            <p:strVal val="#ppt_y"/>
                                          </p:val>
                                        </p:tav>
                                        <p:tav tm="100000">
                                          <p:val>
                                            <p:strVal val="#ppt_y"/>
                                          </p:val>
                                        </p:tav>
                                      </p:tavLst>
                                    </p:anim>
                                    <p:animEffect transition="in" filter="fade">
                                      <p:cBhvr>
                                        <p:cTn id="16" dur="1000"/>
                                        <p:tgtEl>
                                          <p:spTgt spid="9219">
                                            <p:txEl>
                                              <p:pRg st="0" end="0"/>
                                            </p:txEl>
                                          </p:spTgt>
                                        </p:tgtEl>
                                      </p:cBhvr>
                                    </p:animEffect>
                                  </p:childTnLst>
                                </p:cTn>
                              </p:par>
                              <p:par>
                                <p:cTn id="17" presetID="48" presetClass="entr" presetSubtype="0" accel="50000" fill="hold" nodeType="withEffect">
                                  <p:stCondLst>
                                    <p:cond delay="0"/>
                                  </p:stCondLst>
                                  <p:childTnLst>
                                    <p:set>
                                      <p:cBhvr>
                                        <p:cTn id="18" dur="1" fill="hold">
                                          <p:stCondLst>
                                            <p:cond delay="0"/>
                                          </p:stCondLst>
                                        </p:cTn>
                                        <p:tgtEl>
                                          <p:spTgt spid="9219">
                                            <p:txEl>
                                              <p:pRg st="1" end="1"/>
                                            </p:txEl>
                                          </p:spTgt>
                                        </p:tgtEl>
                                        <p:attrNameLst>
                                          <p:attrName>style.visibility</p:attrName>
                                        </p:attrNameLst>
                                      </p:cBhvr>
                                      <p:to>
                                        <p:strVal val="visible"/>
                                      </p:to>
                                    </p:set>
                                    <p:anim calcmode="lin" valueType="num">
                                      <p:cBhvr>
                                        <p:cTn id="19" dur="1000" fill="hold"/>
                                        <p:tgtEl>
                                          <p:spTgt spid="9219">
                                            <p:txEl>
                                              <p:pRg st="1" end="1"/>
                                            </p:txEl>
                                          </p:spTgt>
                                        </p:tgtEl>
                                        <p:attrNameLst>
                                          <p:attrName>style.rotation</p:attrName>
                                        </p:attrNameLst>
                                      </p:cBhvr>
                                      <p:tavLst>
                                        <p:tav tm="0">
                                          <p:val>
                                            <p:fltVal val="90"/>
                                          </p:val>
                                        </p:tav>
                                        <p:tav tm="80000">
                                          <p:val>
                                            <p:fltVal val="90"/>
                                          </p:val>
                                        </p:tav>
                                        <p:tav tm="80000">
                                          <p:val>
                                            <p:fltVal val="90"/>
                                          </p:val>
                                        </p:tav>
                                        <p:tav tm="100000">
                                          <p:val>
                                            <p:fltVal val="0"/>
                                          </p:val>
                                        </p:tav>
                                      </p:tavLst>
                                    </p:anim>
                                    <p:anim calcmode="lin" valueType="num">
                                      <p:cBhvr>
                                        <p:cTn id="20" dur="1000" fill="hold"/>
                                        <p:tgtEl>
                                          <p:spTgt spid="9219">
                                            <p:txEl>
                                              <p:pRg st="1" end="1"/>
                                            </p:txEl>
                                          </p:spTgt>
                                        </p:tgtEl>
                                        <p:attrNameLst>
                                          <p:attrName>ppt_x</p:attrName>
                                        </p:attrNameLst>
                                      </p:cBhvr>
                                      <p:tavLst>
                                        <p:tav tm="0">
                                          <p:val>
                                            <p:fltVal val="-1"/>
                                          </p:val>
                                        </p:tav>
                                        <p:tav tm="50000">
                                          <p:val>
                                            <p:fltVal val="0.95"/>
                                          </p:val>
                                        </p:tav>
                                        <p:tav tm="100000">
                                          <p:val>
                                            <p:strVal val="#ppt_x"/>
                                          </p:val>
                                        </p:tav>
                                      </p:tavLst>
                                    </p:anim>
                                    <p:anim calcmode="lin" valueType="num">
                                      <p:cBhvr>
                                        <p:cTn id="21" dur="1000" fill="hold"/>
                                        <p:tgtEl>
                                          <p:spTgt spid="9219">
                                            <p:txEl>
                                              <p:pRg st="1" end="1"/>
                                            </p:txEl>
                                          </p:spTgt>
                                        </p:tgtEl>
                                        <p:attrNameLst>
                                          <p:attrName>ppt_y</p:attrName>
                                        </p:attrNameLst>
                                      </p:cBhvr>
                                      <p:tavLst>
                                        <p:tav tm="0">
                                          <p:val>
                                            <p:strVal val="#ppt_y"/>
                                          </p:val>
                                        </p:tav>
                                        <p:tav tm="100000">
                                          <p:val>
                                            <p:strVal val="#ppt_y"/>
                                          </p:val>
                                        </p:tav>
                                      </p:tavLst>
                                    </p:anim>
                                    <p:animEffect transition="in" filter="fade">
                                      <p:cBhvr>
                                        <p:cTn id="22" dur="1000"/>
                                        <p:tgtEl>
                                          <p:spTgt spid="9219">
                                            <p:txEl>
                                              <p:pRg st="1" end="1"/>
                                            </p:txEl>
                                          </p:spTgt>
                                        </p:tgtEl>
                                      </p:cBhvr>
                                    </p:animEffect>
                                  </p:childTnLst>
                                </p:cTn>
                              </p:par>
                              <p:par>
                                <p:cTn id="23" presetID="48" presetClass="entr" presetSubtype="0" accel="50000" fill="hold" nodeType="withEffect">
                                  <p:stCondLst>
                                    <p:cond delay="0"/>
                                  </p:stCondLst>
                                  <p:childTnLst>
                                    <p:set>
                                      <p:cBhvr>
                                        <p:cTn id="24" dur="1" fill="hold">
                                          <p:stCondLst>
                                            <p:cond delay="0"/>
                                          </p:stCondLst>
                                        </p:cTn>
                                        <p:tgtEl>
                                          <p:spTgt spid="9219">
                                            <p:txEl>
                                              <p:pRg st="2" end="2"/>
                                            </p:txEl>
                                          </p:spTgt>
                                        </p:tgtEl>
                                        <p:attrNameLst>
                                          <p:attrName>style.visibility</p:attrName>
                                        </p:attrNameLst>
                                      </p:cBhvr>
                                      <p:to>
                                        <p:strVal val="visible"/>
                                      </p:to>
                                    </p:set>
                                    <p:anim calcmode="lin" valueType="num">
                                      <p:cBhvr>
                                        <p:cTn id="25" dur="1000" fill="hold"/>
                                        <p:tgtEl>
                                          <p:spTgt spid="9219">
                                            <p:txEl>
                                              <p:pRg st="2" end="2"/>
                                            </p:txEl>
                                          </p:spTgt>
                                        </p:tgtEl>
                                        <p:attrNameLst>
                                          <p:attrName>style.rotation</p:attrName>
                                        </p:attrNameLst>
                                      </p:cBhvr>
                                      <p:tavLst>
                                        <p:tav tm="0">
                                          <p:val>
                                            <p:fltVal val="90"/>
                                          </p:val>
                                        </p:tav>
                                        <p:tav tm="80000">
                                          <p:val>
                                            <p:fltVal val="90"/>
                                          </p:val>
                                        </p:tav>
                                        <p:tav tm="80000">
                                          <p:val>
                                            <p:fltVal val="90"/>
                                          </p:val>
                                        </p:tav>
                                        <p:tav tm="100000">
                                          <p:val>
                                            <p:fltVal val="0"/>
                                          </p:val>
                                        </p:tav>
                                      </p:tavLst>
                                    </p:anim>
                                    <p:anim calcmode="lin" valueType="num">
                                      <p:cBhvr>
                                        <p:cTn id="26" dur="1000" fill="hold"/>
                                        <p:tgtEl>
                                          <p:spTgt spid="9219">
                                            <p:txEl>
                                              <p:pRg st="2" end="2"/>
                                            </p:txEl>
                                          </p:spTgt>
                                        </p:tgtEl>
                                        <p:attrNameLst>
                                          <p:attrName>ppt_x</p:attrName>
                                        </p:attrNameLst>
                                      </p:cBhvr>
                                      <p:tavLst>
                                        <p:tav tm="0">
                                          <p:val>
                                            <p:fltVal val="-1"/>
                                          </p:val>
                                        </p:tav>
                                        <p:tav tm="50000">
                                          <p:val>
                                            <p:fltVal val="0.95"/>
                                          </p:val>
                                        </p:tav>
                                        <p:tav tm="100000">
                                          <p:val>
                                            <p:strVal val="#ppt_x"/>
                                          </p:val>
                                        </p:tav>
                                      </p:tavLst>
                                    </p:anim>
                                    <p:anim calcmode="lin" valueType="num">
                                      <p:cBhvr>
                                        <p:cTn id="27" dur="1000" fill="hold"/>
                                        <p:tgtEl>
                                          <p:spTgt spid="9219">
                                            <p:txEl>
                                              <p:pRg st="2" end="2"/>
                                            </p:txEl>
                                          </p:spTgt>
                                        </p:tgtEl>
                                        <p:attrNameLst>
                                          <p:attrName>ppt_y</p:attrName>
                                        </p:attrNameLst>
                                      </p:cBhvr>
                                      <p:tavLst>
                                        <p:tav tm="0">
                                          <p:val>
                                            <p:strVal val="#ppt_y"/>
                                          </p:val>
                                        </p:tav>
                                        <p:tav tm="100000">
                                          <p:val>
                                            <p:strVal val="#ppt_y"/>
                                          </p:val>
                                        </p:tav>
                                      </p:tavLst>
                                    </p:anim>
                                    <p:animEffect transition="in" filter="fade">
                                      <p:cBhvr>
                                        <p:cTn id="28" dur="1000"/>
                                        <p:tgtEl>
                                          <p:spTgt spid="9219">
                                            <p:txEl>
                                              <p:pRg st="2" end="2"/>
                                            </p:txEl>
                                          </p:spTgt>
                                        </p:tgtEl>
                                      </p:cBhvr>
                                    </p:animEffect>
                                  </p:childTnLst>
                                </p:cTn>
                              </p:par>
                            </p:childTnLst>
                          </p:cTn>
                        </p:par>
                        <p:par>
                          <p:cTn id="29" fill="hold" nodeType="afterGroup">
                            <p:stCondLst>
                              <p:cond delay="3000"/>
                            </p:stCondLst>
                            <p:childTnLst>
                              <p:par>
                                <p:cTn id="30" presetID="39" presetClass="entr" presetSubtype="0" accel="100000" fill="hold" nodeType="afterEffect">
                                  <p:stCondLst>
                                    <p:cond delay="0"/>
                                  </p:stCondLst>
                                  <p:childTnLst>
                                    <p:set>
                                      <p:cBhvr>
                                        <p:cTn id="31" dur="1" fill="hold">
                                          <p:stCondLst>
                                            <p:cond delay="0"/>
                                          </p:stCondLst>
                                        </p:cTn>
                                        <p:tgtEl>
                                          <p:spTgt spid="9220"/>
                                        </p:tgtEl>
                                        <p:attrNameLst>
                                          <p:attrName>style.visibility</p:attrName>
                                        </p:attrNameLst>
                                      </p:cBhvr>
                                      <p:to>
                                        <p:strVal val="visible"/>
                                      </p:to>
                                    </p:set>
                                    <p:anim calcmode="lin" valueType="num">
                                      <p:cBhvr>
                                        <p:cTn id="32" dur="500" fill="hold"/>
                                        <p:tgtEl>
                                          <p:spTgt spid="9220"/>
                                        </p:tgtEl>
                                        <p:attrNameLst>
                                          <p:attrName>ppt_h</p:attrName>
                                        </p:attrNameLst>
                                      </p:cBhvr>
                                      <p:tavLst>
                                        <p:tav tm="0">
                                          <p:val>
                                            <p:strVal val="#ppt_h/20"/>
                                          </p:val>
                                        </p:tav>
                                        <p:tav tm="50000">
                                          <p:val>
                                            <p:strVal val="#ppt_h/20"/>
                                          </p:val>
                                        </p:tav>
                                        <p:tav tm="100000">
                                          <p:val>
                                            <p:strVal val="#ppt_h"/>
                                          </p:val>
                                        </p:tav>
                                      </p:tavLst>
                                    </p:anim>
                                    <p:anim calcmode="lin" valueType="num">
                                      <p:cBhvr>
                                        <p:cTn id="33" dur="500" fill="hold"/>
                                        <p:tgtEl>
                                          <p:spTgt spid="9220"/>
                                        </p:tgtEl>
                                        <p:attrNameLst>
                                          <p:attrName>ppt_w</p:attrName>
                                        </p:attrNameLst>
                                      </p:cBhvr>
                                      <p:tavLst>
                                        <p:tav tm="0">
                                          <p:val>
                                            <p:strVal val="#ppt_w+.3"/>
                                          </p:val>
                                        </p:tav>
                                        <p:tav tm="50000">
                                          <p:val>
                                            <p:strVal val="#ppt_w+.3"/>
                                          </p:val>
                                        </p:tav>
                                        <p:tav tm="100000">
                                          <p:val>
                                            <p:strVal val="#ppt_w"/>
                                          </p:val>
                                        </p:tav>
                                      </p:tavLst>
                                    </p:anim>
                                    <p:anim calcmode="lin" valueType="num">
                                      <p:cBhvr>
                                        <p:cTn id="34" dur="500" fill="hold"/>
                                        <p:tgtEl>
                                          <p:spTgt spid="9220"/>
                                        </p:tgtEl>
                                        <p:attrNameLst>
                                          <p:attrName>ppt_x</p:attrName>
                                        </p:attrNameLst>
                                      </p:cBhvr>
                                      <p:tavLst>
                                        <p:tav tm="0">
                                          <p:val>
                                            <p:strVal val="#ppt_x-.3"/>
                                          </p:val>
                                        </p:tav>
                                        <p:tav tm="50000">
                                          <p:val>
                                            <p:strVal val="#ppt_x"/>
                                          </p:val>
                                        </p:tav>
                                        <p:tav tm="100000">
                                          <p:val>
                                            <p:strVal val="#ppt_x"/>
                                          </p:val>
                                        </p:tav>
                                      </p:tavLst>
                                    </p:anim>
                                    <p:anim calcmode="lin" valueType="num">
                                      <p:cBhvr>
                                        <p:cTn id="35" dur="500" fill="hold"/>
                                        <p:tgtEl>
                                          <p:spTgt spid="9220"/>
                                        </p:tgtEl>
                                        <p:attrNameLst>
                                          <p:attrName>ppt_y</p:attrName>
                                        </p:attrNameLst>
                                      </p:cBhvr>
                                      <p:tavLst>
                                        <p:tav tm="0">
                                          <p:val>
                                            <p:strVal val="#ppt_y"/>
                                          </p:val>
                                        </p:tav>
                                        <p:tav tm="100000">
                                          <p:val>
                                            <p:strVal val="#ppt_y"/>
                                          </p:val>
                                        </p:tav>
                                      </p:tavLst>
                                    </p:anim>
                                  </p:childTnLst>
                                </p:cTn>
                              </p:par>
                              <p:par>
                                <p:cTn id="36" presetID="39" presetClass="entr" presetSubtype="0" accel="100000" fill="hold" nodeType="withEffect">
                                  <p:stCondLst>
                                    <p:cond delay="0"/>
                                  </p:stCondLst>
                                  <p:childTnLst>
                                    <p:set>
                                      <p:cBhvr>
                                        <p:cTn id="37" dur="1" fill="hold">
                                          <p:stCondLst>
                                            <p:cond delay="0"/>
                                          </p:stCondLst>
                                        </p:cTn>
                                        <p:tgtEl>
                                          <p:spTgt spid="9221"/>
                                        </p:tgtEl>
                                        <p:attrNameLst>
                                          <p:attrName>style.visibility</p:attrName>
                                        </p:attrNameLst>
                                      </p:cBhvr>
                                      <p:to>
                                        <p:strVal val="visible"/>
                                      </p:to>
                                    </p:set>
                                    <p:anim calcmode="lin" valueType="num">
                                      <p:cBhvr>
                                        <p:cTn id="38" dur="500" fill="hold"/>
                                        <p:tgtEl>
                                          <p:spTgt spid="9221"/>
                                        </p:tgtEl>
                                        <p:attrNameLst>
                                          <p:attrName>ppt_h</p:attrName>
                                        </p:attrNameLst>
                                      </p:cBhvr>
                                      <p:tavLst>
                                        <p:tav tm="0">
                                          <p:val>
                                            <p:strVal val="#ppt_h/20"/>
                                          </p:val>
                                        </p:tav>
                                        <p:tav tm="50000">
                                          <p:val>
                                            <p:strVal val="#ppt_h/20"/>
                                          </p:val>
                                        </p:tav>
                                        <p:tav tm="100000">
                                          <p:val>
                                            <p:strVal val="#ppt_h"/>
                                          </p:val>
                                        </p:tav>
                                      </p:tavLst>
                                    </p:anim>
                                    <p:anim calcmode="lin" valueType="num">
                                      <p:cBhvr>
                                        <p:cTn id="39" dur="500" fill="hold"/>
                                        <p:tgtEl>
                                          <p:spTgt spid="9221"/>
                                        </p:tgtEl>
                                        <p:attrNameLst>
                                          <p:attrName>ppt_w</p:attrName>
                                        </p:attrNameLst>
                                      </p:cBhvr>
                                      <p:tavLst>
                                        <p:tav tm="0">
                                          <p:val>
                                            <p:strVal val="#ppt_w+.3"/>
                                          </p:val>
                                        </p:tav>
                                        <p:tav tm="50000">
                                          <p:val>
                                            <p:strVal val="#ppt_w+.3"/>
                                          </p:val>
                                        </p:tav>
                                        <p:tav tm="100000">
                                          <p:val>
                                            <p:strVal val="#ppt_w"/>
                                          </p:val>
                                        </p:tav>
                                      </p:tavLst>
                                    </p:anim>
                                    <p:anim calcmode="lin" valueType="num">
                                      <p:cBhvr>
                                        <p:cTn id="40" dur="500" fill="hold"/>
                                        <p:tgtEl>
                                          <p:spTgt spid="9221"/>
                                        </p:tgtEl>
                                        <p:attrNameLst>
                                          <p:attrName>ppt_x</p:attrName>
                                        </p:attrNameLst>
                                      </p:cBhvr>
                                      <p:tavLst>
                                        <p:tav tm="0">
                                          <p:val>
                                            <p:strVal val="#ppt_x-.3"/>
                                          </p:val>
                                        </p:tav>
                                        <p:tav tm="50000">
                                          <p:val>
                                            <p:strVal val="#ppt_x"/>
                                          </p:val>
                                        </p:tav>
                                        <p:tav tm="100000">
                                          <p:val>
                                            <p:strVal val="#ppt_x"/>
                                          </p:val>
                                        </p:tav>
                                      </p:tavLst>
                                    </p:anim>
                                    <p:anim calcmode="lin" valueType="num">
                                      <p:cBhvr>
                                        <p:cTn id="41" dur="500" fill="hold"/>
                                        <p:tgtEl>
                                          <p:spTgt spid="922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a:xfrm>
            <a:off x="457200" y="228600"/>
            <a:ext cx="8229600" cy="990600"/>
          </a:xfrm>
        </p:spPr>
        <p:txBody>
          <a:bodyPr/>
          <a:lstStyle/>
          <a:p>
            <a:pPr marL="484632" indent="0" fontAlgn="auto">
              <a:spcAft>
                <a:spcPts val="0"/>
              </a:spcAft>
              <a:defRPr/>
            </a:pPr>
            <a:r>
              <a:rPr lang="en-US" smtClean="0">
                <a:solidFill>
                  <a:schemeClr val="bg1"/>
                </a:solidFill>
              </a:rPr>
              <a:t>Non-Immersive</a:t>
            </a:r>
          </a:p>
        </p:txBody>
      </p:sp>
      <p:sp>
        <p:nvSpPr>
          <p:cNvPr id="10243" name="Content Placeholder 2"/>
          <p:cNvSpPr>
            <a:spLocks noGrp="1"/>
          </p:cNvSpPr>
          <p:nvPr>
            <p:ph idx="1"/>
          </p:nvPr>
        </p:nvSpPr>
        <p:spPr>
          <a:xfrm>
            <a:off x="457200" y="1600200"/>
            <a:ext cx="8458200" cy="4876800"/>
          </a:xfrm>
        </p:spPr>
        <p:txBody>
          <a:bodyPr/>
          <a:lstStyle/>
          <a:p>
            <a:pPr algn="just"/>
            <a:r>
              <a:rPr lang="en-US" sz="2800" b="1" u="sng" smtClean="0">
                <a:solidFill>
                  <a:schemeClr val="bg1"/>
                </a:solidFill>
              </a:rPr>
              <a:t>Text-based VR:</a:t>
            </a:r>
          </a:p>
          <a:p>
            <a:pPr algn="just">
              <a:buFont typeface="Arial" charset="0"/>
              <a:buNone/>
            </a:pPr>
            <a:r>
              <a:rPr lang="en-US" sz="2800" smtClean="0">
                <a:solidFill>
                  <a:schemeClr val="bg1"/>
                </a:solidFill>
              </a:rPr>
              <a:t>    when a reader of a certain text form a mental model of this virtual world in their head from the description of people , places and things.</a:t>
            </a:r>
          </a:p>
          <a:p>
            <a:pPr algn="just"/>
            <a:r>
              <a:rPr lang="en-US" sz="2800" b="1" u="sng" smtClean="0">
                <a:solidFill>
                  <a:schemeClr val="bg1"/>
                </a:solidFill>
              </a:rPr>
              <a:t>Augmented VR:</a:t>
            </a:r>
          </a:p>
          <a:p>
            <a:pPr algn="just">
              <a:buFont typeface="Arial" charset="0"/>
              <a:buNone/>
            </a:pPr>
            <a:r>
              <a:rPr lang="en-US" sz="2800" smtClean="0">
                <a:solidFill>
                  <a:schemeClr val="bg1"/>
                </a:solidFill>
              </a:rPr>
              <a:t>    the idea of taking what is real and adding to it in some way so that user obtains more information from their environment.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5" presetClass="entr" presetSubtype="0" fill="hold" nodeType="clickEffect">
                                  <p:stCondLst>
                                    <p:cond delay="0"/>
                                  </p:stCondLst>
                                  <p:childTnLst>
                                    <p:set>
                                      <p:cBhvr>
                                        <p:cTn id="6" dur="1" fill="hold">
                                          <p:stCondLst>
                                            <p:cond delay="0"/>
                                          </p:stCondLst>
                                        </p:cTn>
                                        <p:tgtEl>
                                          <p:spTgt spid="10242"/>
                                        </p:tgtEl>
                                        <p:attrNameLst>
                                          <p:attrName>style.visibility</p:attrName>
                                        </p:attrNameLst>
                                      </p:cBhvr>
                                      <p:to>
                                        <p:strVal val="visible"/>
                                      </p:to>
                                    </p:set>
                                    <p:anim calcmode="lin" valueType="num">
                                      <p:cBhvr>
                                        <p:cTn id="7" dur="250" decel="50000" fill="hold">
                                          <p:stCondLst>
                                            <p:cond delay="0"/>
                                          </p:stCondLst>
                                        </p:cTn>
                                        <p:tgtEl>
                                          <p:spTgt spid="10242"/>
                                        </p:tgtEl>
                                        <p:attrNameLst>
                                          <p:attrName>style.rotation</p:attrName>
                                        </p:attrNameLst>
                                      </p:cBhvr>
                                      <p:tavLst>
                                        <p:tav tm="0">
                                          <p:val>
                                            <p:fltVal val="-90"/>
                                          </p:val>
                                        </p:tav>
                                        <p:tav tm="100000">
                                          <p:val>
                                            <p:fltVal val="0"/>
                                          </p:val>
                                        </p:tav>
                                      </p:tavLst>
                                    </p:anim>
                                    <p:anim calcmode="lin" valueType="num">
                                      <p:cBhvr>
                                        <p:cTn id="8" dur="250" decel="50000" fill="hold">
                                          <p:stCondLst>
                                            <p:cond delay="0"/>
                                          </p:stCondLst>
                                        </p:cTn>
                                        <p:tgtEl>
                                          <p:spTgt spid="10242"/>
                                        </p:tgtEl>
                                        <p:attrNameLst>
                                          <p:attrName>ppt_w</p:attrName>
                                        </p:attrNameLst>
                                      </p:cBhvr>
                                      <p:tavLst>
                                        <p:tav tm="0">
                                          <p:val>
                                            <p:strVal val="#ppt_w"/>
                                          </p:val>
                                        </p:tav>
                                        <p:tav tm="100000">
                                          <p:val>
                                            <p:strVal val="#ppt_w*.05"/>
                                          </p:val>
                                        </p:tav>
                                      </p:tavLst>
                                    </p:anim>
                                    <p:anim calcmode="lin" valueType="num">
                                      <p:cBhvr>
                                        <p:cTn id="9" dur="250" accel="50000" fill="hold">
                                          <p:stCondLst>
                                            <p:cond delay="250"/>
                                          </p:stCondLst>
                                        </p:cTn>
                                        <p:tgtEl>
                                          <p:spTgt spid="10242"/>
                                        </p:tgtEl>
                                        <p:attrNameLst>
                                          <p:attrName>ppt_w</p:attrName>
                                        </p:attrNameLst>
                                      </p:cBhvr>
                                      <p:tavLst>
                                        <p:tav tm="0">
                                          <p:val>
                                            <p:strVal val="#ppt_w*.05"/>
                                          </p:val>
                                        </p:tav>
                                        <p:tav tm="100000">
                                          <p:val>
                                            <p:strVal val="#ppt_w"/>
                                          </p:val>
                                        </p:tav>
                                      </p:tavLst>
                                    </p:anim>
                                    <p:anim calcmode="lin" valueType="num">
                                      <p:cBhvr>
                                        <p:cTn id="10" dur="500" fill="hold"/>
                                        <p:tgtEl>
                                          <p:spTgt spid="10242"/>
                                        </p:tgtEl>
                                        <p:attrNameLst>
                                          <p:attrName>ppt_h</p:attrName>
                                        </p:attrNameLst>
                                      </p:cBhvr>
                                      <p:tavLst>
                                        <p:tav tm="0">
                                          <p:val>
                                            <p:strVal val="#ppt_h"/>
                                          </p:val>
                                        </p:tav>
                                        <p:tav tm="100000">
                                          <p:val>
                                            <p:strVal val="#ppt_h"/>
                                          </p:val>
                                        </p:tav>
                                      </p:tavLst>
                                    </p:anim>
                                    <p:anim calcmode="lin" valueType="num">
                                      <p:cBhvr>
                                        <p:cTn id="11" dur="250" decel="50000" fill="hold">
                                          <p:stCondLst>
                                            <p:cond delay="0"/>
                                          </p:stCondLst>
                                        </p:cTn>
                                        <p:tgtEl>
                                          <p:spTgt spid="10242"/>
                                        </p:tgtEl>
                                        <p:attrNameLst>
                                          <p:attrName>ppt_x</p:attrName>
                                        </p:attrNameLst>
                                      </p:cBhvr>
                                      <p:tavLst>
                                        <p:tav tm="0">
                                          <p:val>
                                            <p:strVal val="#ppt_x+.4"/>
                                          </p:val>
                                        </p:tav>
                                        <p:tav tm="100000">
                                          <p:val>
                                            <p:strVal val="#ppt_x"/>
                                          </p:val>
                                        </p:tav>
                                      </p:tavLst>
                                    </p:anim>
                                    <p:anim calcmode="lin" valueType="num">
                                      <p:cBhvr>
                                        <p:cTn id="12" dur="250" decel="50000" fill="hold">
                                          <p:stCondLst>
                                            <p:cond delay="0"/>
                                          </p:stCondLst>
                                        </p:cTn>
                                        <p:tgtEl>
                                          <p:spTgt spid="10242"/>
                                        </p:tgtEl>
                                        <p:attrNameLst>
                                          <p:attrName>ppt_y</p:attrName>
                                        </p:attrNameLst>
                                      </p:cBhvr>
                                      <p:tavLst>
                                        <p:tav tm="0">
                                          <p:val>
                                            <p:strVal val="#ppt_y-.2"/>
                                          </p:val>
                                        </p:tav>
                                        <p:tav tm="100000">
                                          <p:val>
                                            <p:strVal val="#ppt_y+.1"/>
                                          </p:val>
                                        </p:tav>
                                      </p:tavLst>
                                    </p:anim>
                                    <p:anim calcmode="lin" valueType="num">
                                      <p:cBhvr>
                                        <p:cTn id="13" dur="250" accel="50000" fill="hold">
                                          <p:stCondLst>
                                            <p:cond delay="250"/>
                                          </p:stCondLst>
                                        </p:cTn>
                                        <p:tgtEl>
                                          <p:spTgt spid="10242"/>
                                        </p:tgtEl>
                                        <p:attrNameLst>
                                          <p:attrName>ppt_y</p:attrName>
                                        </p:attrNameLst>
                                      </p:cBhvr>
                                      <p:tavLst>
                                        <p:tav tm="0">
                                          <p:val>
                                            <p:strVal val="#ppt_y+.1"/>
                                          </p:val>
                                        </p:tav>
                                        <p:tav tm="100000">
                                          <p:val>
                                            <p:strVal val="#ppt_y"/>
                                          </p:val>
                                        </p:tav>
                                      </p:tavLst>
                                    </p:anim>
                                    <p:animEffect transition="in" filter="fade">
                                      <p:cBhvr>
                                        <p:cTn id="14" dur="500" decel="50000">
                                          <p:stCondLst>
                                            <p:cond delay="0"/>
                                          </p:stCondLst>
                                        </p:cTn>
                                        <p:tgtEl>
                                          <p:spTgt spid="10242"/>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12" presetClass="entr" presetSubtype="4" fill="hold" nodeType="clickEffect">
                                  <p:stCondLst>
                                    <p:cond delay="0"/>
                                  </p:stCondLst>
                                  <p:childTnLst>
                                    <p:set>
                                      <p:cBhvr>
                                        <p:cTn id="18" dur="1" fill="hold">
                                          <p:stCondLst>
                                            <p:cond delay="0"/>
                                          </p:stCondLst>
                                        </p:cTn>
                                        <p:tgtEl>
                                          <p:spTgt spid="10243">
                                            <p:txEl>
                                              <p:pRg st="0" end="0"/>
                                            </p:txEl>
                                          </p:spTgt>
                                        </p:tgtEl>
                                        <p:attrNameLst>
                                          <p:attrName>style.visibility</p:attrName>
                                        </p:attrNameLst>
                                      </p:cBhvr>
                                      <p:to>
                                        <p:strVal val="visible"/>
                                      </p:to>
                                    </p:set>
                                    <p:animEffect transition="in" filter="slide(fromBottom)">
                                      <p:cBhvr>
                                        <p:cTn id="19" dur="500"/>
                                        <p:tgtEl>
                                          <p:spTgt spid="10243">
                                            <p:txEl>
                                              <p:pRg st="0" end="0"/>
                                            </p:txEl>
                                          </p:spTgt>
                                        </p:tgtEl>
                                      </p:cBhvr>
                                    </p:animEffect>
                                  </p:childTnLst>
                                </p:cTn>
                              </p:par>
                              <p:par>
                                <p:cTn id="20" presetID="12" presetClass="entr" presetSubtype="4" fill="hold" nodeType="withEffect">
                                  <p:stCondLst>
                                    <p:cond delay="0"/>
                                  </p:stCondLst>
                                  <p:childTnLst>
                                    <p:set>
                                      <p:cBhvr>
                                        <p:cTn id="21" dur="1" fill="hold">
                                          <p:stCondLst>
                                            <p:cond delay="0"/>
                                          </p:stCondLst>
                                        </p:cTn>
                                        <p:tgtEl>
                                          <p:spTgt spid="10243">
                                            <p:txEl>
                                              <p:pRg st="1" end="1"/>
                                            </p:txEl>
                                          </p:spTgt>
                                        </p:tgtEl>
                                        <p:attrNameLst>
                                          <p:attrName>style.visibility</p:attrName>
                                        </p:attrNameLst>
                                      </p:cBhvr>
                                      <p:to>
                                        <p:strVal val="visible"/>
                                      </p:to>
                                    </p:set>
                                    <p:animEffect transition="in" filter="slide(fromBottom)">
                                      <p:cBhvr>
                                        <p:cTn id="22" dur="500"/>
                                        <p:tgtEl>
                                          <p:spTgt spid="10243">
                                            <p:txEl>
                                              <p:pRg st="1" end="1"/>
                                            </p:txEl>
                                          </p:spTgt>
                                        </p:tgtEl>
                                      </p:cBhvr>
                                    </p:animEffect>
                                  </p:childTnLst>
                                </p:cTn>
                              </p:par>
                              <p:par>
                                <p:cTn id="23" presetID="12" presetClass="entr" presetSubtype="4" fill="hold" nodeType="withEffect">
                                  <p:stCondLst>
                                    <p:cond delay="0"/>
                                  </p:stCondLst>
                                  <p:childTnLst>
                                    <p:set>
                                      <p:cBhvr>
                                        <p:cTn id="24" dur="1" fill="hold">
                                          <p:stCondLst>
                                            <p:cond delay="0"/>
                                          </p:stCondLst>
                                        </p:cTn>
                                        <p:tgtEl>
                                          <p:spTgt spid="10243">
                                            <p:txEl>
                                              <p:pRg st="2" end="2"/>
                                            </p:txEl>
                                          </p:spTgt>
                                        </p:tgtEl>
                                        <p:attrNameLst>
                                          <p:attrName>style.visibility</p:attrName>
                                        </p:attrNameLst>
                                      </p:cBhvr>
                                      <p:to>
                                        <p:strVal val="visible"/>
                                      </p:to>
                                    </p:set>
                                    <p:animEffect transition="in" filter="slide(fromBottom)">
                                      <p:cBhvr>
                                        <p:cTn id="25" dur="500"/>
                                        <p:tgtEl>
                                          <p:spTgt spid="10243">
                                            <p:txEl>
                                              <p:pRg st="2" end="2"/>
                                            </p:txEl>
                                          </p:spTgt>
                                        </p:tgtEl>
                                      </p:cBhvr>
                                    </p:animEffect>
                                  </p:childTnLst>
                                </p:cTn>
                              </p:par>
                              <p:par>
                                <p:cTn id="26" presetID="12" presetClass="entr" presetSubtype="4" fill="hold" nodeType="withEffect">
                                  <p:stCondLst>
                                    <p:cond delay="0"/>
                                  </p:stCondLst>
                                  <p:childTnLst>
                                    <p:set>
                                      <p:cBhvr>
                                        <p:cTn id="27" dur="1" fill="hold">
                                          <p:stCondLst>
                                            <p:cond delay="0"/>
                                          </p:stCondLst>
                                        </p:cTn>
                                        <p:tgtEl>
                                          <p:spTgt spid="10243">
                                            <p:txEl>
                                              <p:pRg st="3" end="3"/>
                                            </p:txEl>
                                          </p:spTgt>
                                        </p:tgtEl>
                                        <p:attrNameLst>
                                          <p:attrName>style.visibility</p:attrName>
                                        </p:attrNameLst>
                                      </p:cBhvr>
                                      <p:to>
                                        <p:strVal val="visible"/>
                                      </p:to>
                                    </p:set>
                                    <p:animEffect transition="in" filter="slide(fromBottom)">
                                      <p:cBhvr>
                                        <p:cTn id="28" dur="500"/>
                                        <p:tgtEl>
                                          <p:spTgt spid="10243">
                                            <p:txEl>
                                              <p:pRg st="3" end="3"/>
                                            </p:txEl>
                                          </p:spTgt>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8" presetClass="emph" presetSubtype="0" fill="hold" nodeType="clickEffect">
                                  <p:stCondLst>
                                    <p:cond delay="0"/>
                                  </p:stCondLst>
                                  <p:childTnLst>
                                    <p:animRot by="21600000">
                                      <p:cBhvr>
                                        <p:cTn id="32" dur="2000" fill="hold"/>
                                        <p:tgtEl>
                                          <p:spTgt spid="10243">
                                            <p:txEl>
                                              <p:pRg st="0" end="0"/>
                                            </p:txEl>
                                          </p:spTgt>
                                        </p:tgtEl>
                                        <p:attrNameLst>
                                          <p:attrName>r</p:attrName>
                                        </p:attrNameLst>
                                      </p:cBhvr>
                                    </p:animRot>
                                  </p:childTnLst>
                                </p:cTn>
                              </p:par>
                              <p:par>
                                <p:cTn id="33" presetID="8" presetClass="emph" presetSubtype="0" fill="hold" nodeType="withEffect">
                                  <p:stCondLst>
                                    <p:cond delay="0"/>
                                  </p:stCondLst>
                                  <p:childTnLst>
                                    <p:animRot by="21600000">
                                      <p:cBhvr>
                                        <p:cTn id="34" dur="2000" fill="hold"/>
                                        <p:tgtEl>
                                          <p:spTgt spid="10243">
                                            <p:txEl>
                                              <p:pRg st="1" end="1"/>
                                            </p:txEl>
                                          </p:spTgt>
                                        </p:tgtEl>
                                        <p:attrNameLst>
                                          <p:attrName>r</p:attrName>
                                        </p:attrNameLst>
                                      </p:cBhvr>
                                    </p:animRot>
                                  </p:childTnLst>
                                </p:cTn>
                              </p:par>
                              <p:par>
                                <p:cTn id="35" presetID="8" presetClass="emph" presetSubtype="0" fill="hold" nodeType="withEffect">
                                  <p:stCondLst>
                                    <p:cond delay="0"/>
                                  </p:stCondLst>
                                  <p:childTnLst>
                                    <p:animRot by="21600000">
                                      <p:cBhvr>
                                        <p:cTn id="36" dur="2000" fill="hold"/>
                                        <p:tgtEl>
                                          <p:spTgt spid="10243">
                                            <p:txEl>
                                              <p:pRg st="2" end="2"/>
                                            </p:txEl>
                                          </p:spTgt>
                                        </p:tgtEl>
                                        <p:attrNameLst>
                                          <p:attrName>r</p:attrName>
                                        </p:attrNameLst>
                                      </p:cBhvr>
                                    </p:animRot>
                                  </p:childTnLst>
                                </p:cTn>
                              </p:par>
                              <p:par>
                                <p:cTn id="37" presetID="8" presetClass="emph" presetSubtype="0" fill="hold" nodeType="withEffect">
                                  <p:stCondLst>
                                    <p:cond delay="0"/>
                                  </p:stCondLst>
                                  <p:childTnLst>
                                    <p:animRot by="21600000">
                                      <p:cBhvr>
                                        <p:cTn id="38" dur="2000" fill="hold"/>
                                        <p:tgtEl>
                                          <p:spTgt spid="10243">
                                            <p:txEl>
                                              <p:pRg st="3" end="3"/>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a:xfrm>
            <a:off x="457200" y="0"/>
            <a:ext cx="8229600" cy="1143000"/>
          </a:xfrm>
        </p:spPr>
        <p:txBody>
          <a:bodyPr/>
          <a:lstStyle/>
          <a:p>
            <a:pPr marL="484632" indent="0" fontAlgn="auto">
              <a:spcAft>
                <a:spcPts val="0"/>
              </a:spcAft>
              <a:defRPr/>
            </a:pPr>
            <a:r>
              <a:rPr lang="en-US" smtClean="0">
                <a:solidFill>
                  <a:schemeClr val="bg1"/>
                </a:solidFill>
              </a:rPr>
              <a:t>Augmented VR</a:t>
            </a:r>
          </a:p>
        </p:txBody>
      </p:sp>
      <p:pic>
        <p:nvPicPr>
          <p:cNvPr id="11267"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228600" y="1066800"/>
            <a:ext cx="8739188" cy="5486400"/>
          </a:xfrm>
          <a:noFill/>
        </p:spPr>
      </p:pic>
    </p:spTree>
  </p:cSld>
  <p:clrMapOvr>
    <a:masterClrMapping/>
  </p:clrMapOvr>
  <p:transition>
    <p:cover dir="l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nodeType="clickEffect">
                                  <p:stCondLst>
                                    <p:cond delay="0"/>
                                  </p:stCondLst>
                                  <p:childTnLst>
                                    <p:set>
                                      <p:cBhvr>
                                        <p:cTn id="6" dur="1" fill="hold">
                                          <p:stCondLst>
                                            <p:cond delay="0"/>
                                          </p:stCondLst>
                                        </p:cTn>
                                        <p:tgtEl>
                                          <p:spTgt spid="11266"/>
                                        </p:tgtEl>
                                        <p:attrNameLst>
                                          <p:attrName>style.visibility</p:attrName>
                                        </p:attrNameLst>
                                      </p:cBhvr>
                                      <p:to>
                                        <p:strVal val="visible"/>
                                      </p:to>
                                    </p:set>
                                    <p:anim to="" calcmode="lin" valueType="num">
                                      <p:cBhvr>
                                        <p:cTn id="7" dur="1" fill="hold"/>
                                        <p:tgtEl>
                                          <p:spTgt spid="11266"/>
                                        </p:tgtEl>
                                        <p:attrNameLst>
                                          <p:attrName/>
                                        </p:attrNameLst>
                                      </p:cBhvr>
                                    </p:anim>
                                  </p:childTnLst>
                                </p:cTn>
                              </p:par>
                            </p:childTnLst>
                          </p:cTn>
                        </p:par>
                      </p:childTnLst>
                    </p:cTn>
                  </p:par>
                  <p:par>
                    <p:cTn id="8" fill="hold" nodeType="clickPar">
                      <p:stCondLst>
                        <p:cond delay="indefinite"/>
                      </p:stCondLst>
                      <p:childTnLst>
                        <p:par>
                          <p:cTn id="9" fill="hold" nodeType="withGroup">
                            <p:stCondLst>
                              <p:cond delay="0"/>
                            </p:stCondLst>
                            <p:childTnLst>
                              <p:par>
                                <p:cTn id="10" presetID="30" presetClass="entr" presetSubtype="0" fill="hold" nodeType="clickEffect">
                                  <p:stCondLst>
                                    <p:cond delay="0"/>
                                  </p:stCondLst>
                                  <p:childTnLst>
                                    <p:set>
                                      <p:cBhvr>
                                        <p:cTn id="11" dur="1" fill="hold">
                                          <p:stCondLst>
                                            <p:cond delay="0"/>
                                          </p:stCondLst>
                                        </p:cTn>
                                        <p:tgtEl>
                                          <p:spTgt spid="11267"/>
                                        </p:tgtEl>
                                        <p:attrNameLst>
                                          <p:attrName>style.visibility</p:attrName>
                                        </p:attrNameLst>
                                      </p:cBhvr>
                                      <p:to>
                                        <p:strVal val="visible"/>
                                      </p:to>
                                    </p:set>
                                    <p:animEffect transition="in" filter="fade">
                                      <p:cBhvr>
                                        <p:cTn id="12" dur="800" decel="100000"/>
                                        <p:tgtEl>
                                          <p:spTgt spid="11267"/>
                                        </p:tgtEl>
                                      </p:cBhvr>
                                    </p:animEffect>
                                    <p:anim calcmode="lin" valueType="num">
                                      <p:cBhvr>
                                        <p:cTn id="13" dur="800" decel="100000" fill="hold"/>
                                        <p:tgtEl>
                                          <p:spTgt spid="11267"/>
                                        </p:tgtEl>
                                        <p:attrNameLst>
                                          <p:attrName>style.rotation</p:attrName>
                                        </p:attrNameLst>
                                      </p:cBhvr>
                                      <p:tavLst>
                                        <p:tav tm="0">
                                          <p:val>
                                            <p:fltVal val="-90"/>
                                          </p:val>
                                        </p:tav>
                                        <p:tav tm="100000">
                                          <p:val>
                                            <p:fltVal val="0"/>
                                          </p:val>
                                        </p:tav>
                                      </p:tavLst>
                                    </p:anim>
                                    <p:anim calcmode="lin" valueType="num">
                                      <p:cBhvr>
                                        <p:cTn id="14" dur="800" decel="100000" fill="hold"/>
                                        <p:tgtEl>
                                          <p:spTgt spid="11267"/>
                                        </p:tgtEl>
                                        <p:attrNameLst>
                                          <p:attrName>ppt_x</p:attrName>
                                        </p:attrNameLst>
                                      </p:cBhvr>
                                      <p:tavLst>
                                        <p:tav tm="0">
                                          <p:val>
                                            <p:strVal val="#ppt_x+0.4"/>
                                          </p:val>
                                        </p:tav>
                                        <p:tav tm="100000">
                                          <p:val>
                                            <p:strVal val="#ppt_x-0.05"/>
                                          </p:val>
                                        </p:tav>
                                      </p:tavLst>
                                    </p:anim>
                                    <p:anim calcmode="lin" valueType="num">
                                      <p:cBhvr>
                                        <p:cTn id="15" dur="800" decel="100000" fill="hold"/>
                                        <p:tgtEl>
                                          <p:spTgt spid="11267"/>
                                        </p:tgtEl>
                                        <p:attrNameLst>
                                          <p:attrName>ppt_y</p:attrName>
                                        </p:attrNameLst>
                                      </p:cBhvr>
                                      <p:tavLst>
                                        <p:tav tm="0">
                                          <p:val>
                                            <p:strVal val="#ppt_y-0.4"/>
                                          </p:val>
                                        </p:tav>
                                        <p:tav tm="100000">
                                          <p:val>
                                            <p:strVal val="#ppt_y+0.1"/>
                                          </p:val>
                                        </p:tav>
                                      </p:tavLst>
                                    </p:anim>
                                    <p:anim calcmode="lin" valueType="num">
                                      <p:cBhvr>
                                        <p:cTn id="16" dur="200" accel="100000" fill="hold">
                                          <p:stCondLst>
                                            <p:cond delay="800"/>
                                          </p:stCondLst>
                                        </p:cTn>
                                        <p:tgtEl>
                                          <p:spTgt spid="11267"/>
                                        </p:tgtEl>
                                        <p:attrNameLst>
                                          <p:attrName>ppt_x</p:attrName>
                                        </p:attrNameLst>
                                      </p:cBhvr>
                                      <p:tavLst>
                                        <p:tav tm="0">
                                          <p:val>
                                            <p:strVal val="#ppt_x-0.05"/>
                                          </p:val>
                                        </p:tav>
                                        <p:tav tm="100000">
                                          <p:val>
                                            <p:strVal val="#ppt_x"/>
                                          </p:val>
                                        </p:tav>
                                      </p:tavLst>
                                    </p:anim>
                                    <p:anim calcmode="lin" valueType="num">
                                      <p:cBhvr>
                                        <p:cTn id="17" dur="200" accel="100000" fill="hold">
                                          <p:stCondLst>
                                            <p:cond delay="800"/>
                                          </p:stCondLst>
                                        </p:cTn>
                                        <p:tgtEl>
                                          <p:spTgt spid="11267"/>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Verve">
  <a:themeElements>
    <a:clrScheme name="Verve">
      <a:dk1>
        <a:sysClr val="windowText" lastClr="000000"/>
      </a:dk1>
      <a:lt1>
        <a:sysClr val="window" lastClr="FFFFFF"/>
      </a:lt1>
      <a:dk2>
        <a:srgbClr val="666666"/>
      </a:dk2>
      <a:lt2>
        <a:srgbClr val="D2D2D2"/>
      </a:lt2>
      <a:accent1>
        <a:srgbClr val="FF388C"/>
      </a:accent1>
      <a:accent2>
        <a:srgbClr val="E40059"/>
      </a:accent2>
      <a:accent3>
        <a:srgbClr val="9C007F"/>
      </a:accent3>
      <a:accent4>
        <a:srgbClr val="68007F"/>
      </a:accent4>
      <a:accent5>
        <a:srgbClr val="005BD3"/>
      </a:accent5>
      <a:accent6>
        <a:srgbClr val="00349E"/>
      </a:accent6>
      <a:hlink>
        <a:srgbClr val="17BBFD"/>
      </a:hlink>
      <a:folHlink>
        <a:srgbClr val="FF79C2"/>
      </a:folHlink>
    </a:clrScheme>
    <a:fontScheme name="Ver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erve">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0800" dist="38100" dir="14700000" algn="t" rotWithShape="0">
              <a:srgbClr val="000000">
                <a:alpha val="60000"/>
              </a:srgbClr>
            </a:outerShdw>
          </a:effectLst>
          <a:scene3d>
            <a:camera prst="orthographicFront" fov="0">
              <a:rot lat="0" lon="0" rev="0"/>
            </a:camera>
            <a:lightRig rig="contrasting" dir="t">
              <a:rot lat="0" lon="0" rev="3600000"/>
            </a:lightRig>
          </a:scene3d>
          <a:sp3d prstMaterial="plastic">
            <a:bevelT w="127000" h="38200" prst="relaxedInset"/>
            <a:contourClr>
              <a:schemeClr val="phClr"/>
            </a:contourClr>
          </a:sp3d>
        </a:effectStyle>
      </a:effectStyleLst>
      <a:bgFillStyleLst>
        <a:solidFill>
          <a:schemeClr val="phClr"/>
        </a:solidFill>
        <a:gradFill rotWithShape="1">
          <a:gsLst>
            <a:gs pos="0">
              <a:schemeClr val="phClr">
                <a:shade val="48000"/>
                <a:satMod val="230000"/>
              </a:schemeClr>
            </a:gs>
            <a:gs pos="60000">
              <a:schemeClr val="phClr">
                <a:shade val="92000"/>
                <a:satMod val="230000"/>
              </a:schemeClr>
            </a:gs>
            <a:gs pos="100000">
              <a:schemeClr val="phClr">
                <a:tint val="85000"/>
                <a:satMod val="400000"/>
              </a:schemeClr>
            </a:gs>
          </a:gsLst>
          <a:lin ang="5400000" scaled="0"/>
        </a:gradFill>
        <a:blipFill>
          <a:blip xmlns:r="http://schemas.openxmlformats.org/officeDocument/2006/relationships" r:embed="rId1">
            <a:duotone>
              <a:schemeClr val="phClr">
                <a:shade val="1200"/>
                <a:satMod val="150000"/>
              </a:schemeClr>
              <a:schemeClr val="phClr">
                <a:tint val="90000"/>
                <a:satMod val="150000"/>
              </a:schemeClr>
            </a:duotone>
          </a:blip>
          <a:tile tx="0" ty="0" sx="70000" sy="7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Verve</Template>
  <TotalTime>447</TotalTime>
  <Words>632</Words>
  <Application>Microsoft Office PowerPoint</Application>
  <PresentationFormat>On-screen Show (4:3)</PresentationFormat>
  <Paragraphs>93</Paragraphs>
  <Slides>29</Slides>
  <Notes>0</Notes>
  <HiddenSlides>0</HiddenSlides>
  <MMClips>0</MMClips>
  <ScaleCrop>false</ScaleCrop>
  <HeadingPairs>
    <vt:vector size="8" baseType="variant">
      <vt:variant>
        <vt:lpstr>Fonts Used</vt:lpstr>
      </vt:variant>
      <vt:variant>
        <vt:i4>5</vt:i4>
      </vt:variant>
      <vt:variant>
        <vt:lpstr>Theme</vt:lpstr>
      </vt:variant>
      <vt:variant>
        <vt:i4>1</vt:i4>
      </vt:variant>
      <vt:variant>
        <vt:lpstr>Slide Titles</vt:lpstr>
      </vt:variant>
      <vt:variant>
        <vt:i4>29</vt:i4>
      </vt:variant>
      <vt:variant>
        <vt:lpstr>Custom Shows</vt:lpstr>
      </vt:variant>
      <vt:variant>
        <vt:i4>1</vt:i4>
      </vt:variant>
    </vt:vector>
  </HeadingPairs>
  <TitlesOfParts>
    <vt:vector size="36" baseType="lpstr">
      <vt:lpstr>Arial</vt:lpstr>
      <vt:lpstr>Century Gothic</vt:lpstr>
      <vt:lpstr>Wingdings 2</vt:lpstr>
      <vt:lpstr>Verdana</vt:lpstr>
      <vt:lpstr>Calibri</vt:lpstr>
      <vt:lpstr>Verve</vt:lpstr>
      <vt:lpstr>Virtual Reality</vt:lpstr>
      <vt:lpstr>Overview</vt:lpstr>
      <vt:lpstr>Introduction</vt:lpstr>
      <vt:lpstr>Why VR?</vt:lpstr>
      <vt:lpstr>Type of VR Systems</vt:lpstr>
      <vt:lpstr>Window on World (WoW)</vt:lpstr>
      <vt:lpstr>Immersive VR</vt:lpstr>
      <vt:lpstr>Non-Immersive</vt:lpstr>
      <vt:lpstr>Augmented VR</vt:lpstr>
      <vt:lpstr>Telepresence</vt:lpstr>
      <vt:lpstr>Distributed VR</vt:lpstr>
      <vt:lpstr>VR Design</vt:lpstr>
      <vt:lpstr>Important Factor in VR Systems</vt:lpstr>
      <vt:lpstr>Applications of VR</vt:lpstr>
      <vt:lpstr>Flight Simulation</vt:lpstr>
      <vt:lpstr>Learn to Drive a Car Virtually</vt:lpstr>
      <vt:lpstr>Learn hang-glider Virtually</vt:lpstr>
      <vt:lpstr>VR Devices</vt:lpstr>
      <vt:lpstr>Cyber Touch Gloves </vt:lpstr>
      <vt:lpstr>Head Mounted Display</vt:lpstr>
      <vt:lpstr>Boom</vt:lpstr>
      <vt:lpstr>CAVE</vt:lpstr>
      <vt:lpstr>Data Suit</vt:lpstr>
      <vt:lpstr>Omni directional Treadmills</vt:lpstr>
      <vt:lpstr>Cyber Carpet</vt:lpstr>
      <vt:lpstr>Virtual Globe</vt:lpstr>
      <vt:lpstr>Virtual Keyboard</vt:lpstr>
      <vt:lpstr>Future of VR</vt:lpstr>
      <vt:lpstr>PowerPoint Presentation</vt:lpstr>
      <vt:lpstr>Custom Show 1</vt:lpstr>
    </vt:vector>
  </TitlesOfParts>
  <Company>home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NAME</dc:title>
  <dc:creator>maliha</dc:creator>
  <cp:lastModifiedBy>Arul Zone</cp:lastModifiedBy>
  <cp:revision>77</cp:revision>
  <dcterms:created xsi:type="dcterms:W3CDTF">2009-04-19T10:42:47Z</dcterms:created>
  <dcterms:modified xsi:type="dcterms:W3CDTF">2020-03-21T03:06:43Z</dcterms:modified>
</cp:coreProperties>
</file>